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48" r:id="rId1"/>
  </p:sldMasterIdLst>
  <p:notesMasterIdLst>
    <p:notesMasterId r:id="rId11"/>
  </p:notesMasterIdLst>
  <p:sldIdLst>
    <p:sldId id="256" r:id="rId2"/>
    <p:sldId id="257" r:id="rId3"/>
    <p:sldId id="258" r:id="rId4"/>
    <p:sldId id="262" r:id="rId5"/>
    <p:sldId id="265" r:id="rId6"/>
    <p:sldId id="266" r:id="rId7"/>
    <p:sldId id="274" r:id="rId8"/>
    <p:sldId id="275" r:id="rId9"/>
    <p:sldId id="277" r:id="rId10"/>
  </p:sldIdLst>
  <p:sldSz cx="9906000" cy="6858000" type="A4"/>
  <p:notesSz cx="6808788" cy="994092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838">
          <p15:clr>
            <a:srgbClr val="A4A3A4"/>
          </p15:clr>
        </p15:guide>
        <p15:guide id="2" pos="4617">
          <p15:clr>
            <a:srgbClr val="A4A3A4"/>
          </p15:clr>
        </p15:guide>
        <p15:guide id="3" orient="horz" pos="346">
          <p15:clr>
            <a:srgbClr val="A4A3A4"/>
          </p15:clr>
        </p15:guide>
        <p15:guide id="4" orient="horz" pos="4020">
          <p15:clr>
            <a:srgbClr val="A4A3A4"/>
          </p15:clr>
        </p15:guide>
        <p15:guide id="5" orient="horz" pos="3339">
          <p15:clr>
            <a:srgbClr val="A4A3A4"/>
          </p15:clr>
        </p15:guide>
        <p15:guide id="6" orient="horz" pos="3767">
          <p15:clr>
            <a:srgbClr val="A4A3A4"/>
          </p15:clr>
        </p15:guide>
        <p15:guide id="7" pos="5716">
          <p15:clr>
            <a:srgbClr val="A4A3A4"/>
          </p15:clr>
        </p15:guide>
        <p15:guide id="8" pos="520">
          <p15:clr>
            <a:srgbClr val="A4A3A4"/>
          </p15:clr>
        </p15:guide>
        <p15:guide id="9" pos="3007">
          <p15:clr>
            <a:srgbClr val="A4A3A4"/>
          </p15:clr>
        </p15:guide>
        <p15:guide id="10" pos="3230">
          <p15:clr>
            <a:srgbClr val="A4A3A4"/>
          </p15:clr>
        </p15:guide>
        <p15:guide id="11" pos="592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31">
          <p15:clr>
            <a:srgbClr val="A4A3A4"/>
          </p15:clr>
        </p15:guide>
        <p15:guide id="4" pos="2145">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jY6KGYdrHLEaMt6NMUsyTz+tMEp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yu Yu" initials="" lastIdx="1" clrIdx="0"/>
  <p:cmAuthor id="1" name="Irina Jin"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7" d="100"/>
          <a:sy n="47" d="100"/>
        </p:scale>
        <p:origin x="1269" y="41"/>
      </p:cViewPr>
      <p:guideLst>
        <p:guide orient="horz" pos="3838"/>
        <p:guide pos="4617"/>
        <p:guide orient="horz" pos="346"/>
        <p:guide orient="horz" pos="4020"/>
        <p:guide orient="horz" pos="3339"/>
        <p:guide orient="horz" pos="3767"/>
        <p:guide pos="5716"/>
        <p:guide pos="520"/>
        <p:guide pos="3007"/>
        <p:guide pos="3230"/>
        <p:guide pos="5929"/>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34" Type="http://schemas.openxmlformats.org/officeDocument/2006/relationships/tableStyles" Target="tableStyles.xml"/><Relationship Id="rId7" Type="http://schemas.openxmlformats.org/officeDocument/2006/relationships/slide" Target="slides/slide6.xml"/><Relationship Id="rId33" Type="http://schemas.openxmlformats.org/officeDocument/2006/relationships/theme" Target="theme/theme1.xml"/><Relationship Id="rId2" Type="http://schemas.openxmlformats.org/officeDocument/2006/relationships/slide" Target="slides/slide1.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32"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50475" cy="49704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6737" y="0"/>
            <a:ext cx="2950475" cy="497046"/>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0879" y="4721940"/>
            <a:ext cx="5447030" cy="447341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42154"/>
            <a:ext cx="2950475" cy="497046"/>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6737" y="9442154"/>
            <a:ext cx="2950475" cy="49704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zh-CN"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link.springer.com/"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health.springer.com/" TargetMode="External"/><Relationship Id="rId4" Type="http://schemas.openxmlformats.org/officeDocument/2006/relationships/hyperlink" Target="https://rd.springer.com/"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1:notes"/>
          <p:cNvSpPr txBox="1">
            <a:spLocks noGrp="1"/>
          </p:cNvSpPr>
          <p:nvPr>
            <p:ph type="body" idx="1"/>
          </p:nvPr>
        </p:nvSpPr>
        <p:spPr>
          <a:xfrm>
            <a:off x="680879" y="4721940"/>
            <a:ext cx="5447030" cy="4473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zh-CN"/>
              <a:t>*NB for Sales:</a:t>
            </a:r>
            <a:endParaRPr/>
          </a:p>
          <a:p>
            <a:pPr marL="0" lvl="0" indent="0" algn="l" rtl="0">
              <a:lnSpc>
                <a:spcPct val="100000"/>
              </a:lnSpc>
              <a:spcBef>
                <a:spcPts val="0"/>
              </a:spcBef>
              <a:spcAft>
                <a:spcPts val="0"/>
              </a:spcAft>
              <a:buSzPts val="1400"/>
              <a:buNone/>
            </a:pPr>
            <a:r>
              <a:rPr lang="zh-CN" sz="1100">
                <a:solidFill>
                  <a:schemeClr val="dk1"/>
                </a:solidFill>
                <a:latin typeface="Calibri"/>
                <a:ea typeface="Calibri"/>
                <a:cs typeface="Calibri"/>
                <a:sym typeface="Calibri"/>
              </a:rPr>
              <a:t>SpringerLink: </a:t>
            </a:r>
            <a:r>
              <a:rPr lang="zh-CN" sz="110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https://link.springer.com/</a:t>
            </a:r>
            <a:endParaRPr sz="11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zh-CN" sz="1100">
                <a:solidFill>
                  <a:schemeClr val="dk1"/>
                </a:solidFill>
                <a:latin typeface="Calibri"/>
                <a:ea typeface="Calibri"/>
                <a:cs typeface="Calibri"/>
                <a:sym typeface="Calibri"/>
              </a:rPr>
              <a:t>Springer for R&amp;D: </a:t>
            </a:r>
            <a:r>
              <a:rPr lang="zh-CN" sz="1100" u="sng">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https://rd.springer.com/</a:t>
            </a:r>
            <a:endParaRPr sz="11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zh-CN" sz="1100">
                <a:solidFill>
                  <a:schemeClr val="dk1"/>
                </a:solidFill>
                <a:latin typeface="Calibri"/>
                <a:ea typeface="Calibri"/>
                <a:cs typeface="Calibri"/>
                <a:sym typeface="Calibri"/>
              </a:rPr>
              <a:t>Springer for health and hospitals:  </a:t>
            </a:r>
            <a:r>
              <a:rPr lang="zh-CN" sz="1100" u="sng">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https://health.springer.com/</a:t>
            </a:r>
            <a:endParaRPr sz="1100">
              <a:solidFill>
                <a:schemeClr val="dk1"/>
              </a:solidFill>
              <a:latin typeface="Calibri"/>
              <a:ea typeface="Calibri"/>
              <a:cs typeface="Calibri"/>
              <a:sym typeface="Calibri"/>
            </a:endParaRPr>
          </a:p>
        </p:txBody>
      </p:sp>
      <p:sp>
        <p:nvSpPr>
          <p:cNvPr id="138" name="Google Shape;138;p1:notes"/>
          <p:cNvSpPr txBox="1">
            <a:spLocks noGrp="1"/>
          </p:cNvSpPr>
          <p:nvPr>
            <p:ph type="sldNum" idx="12"/>
          </p:nvPr>
        </p:nvSpPr>
        <p:spPr>
          <a:xfrm>
            <a:off x="3856737" y="9442154"/>
            <a:ext cx="2950475" cy="49704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tLang="zh-CN"/>
              <a:t>0</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4fe3a2e638_0_2: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g24fe3a2e638_0_2:notes"/>
          <p:cNvSpPr txBox="1">
            <a:spLocks noGrp="1"/>
          </p:cNvSpPr>
          <p:nvPr>
            <p:ph type="body" idx="1"/>
          </p:nvPr>
        </p:nvSpPr>
        <p:spPr>
          <a:xfrm>
            <a:off x="680879" y="4721940"/>
            <a:ext cx="5447100" cy="4473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100">
              <a:solidFill>
                <a:schemeClr val="dk1"/>
              </a:solidFill>
              <a:latin typeface="Calibri"/>
              <a:ea typeface="Calibri"/>
              <a:cs typeface="Calibri"/>
              <a:sym typeface="Calibri"/>
            </a:endParaRPr>
          </a:p>
        </p:txBody>
      </p:sp>
      <p:sp>
        <p:nvSpPr>
          <p:cNvPr id="147" name="Google Shape;147;g24fe3a2e638_0_2:notes"/>
          <p:cNvSpPr txBox="1">
            <a:spLocks noGrp="1"/>
          </p:cNvSpPr>
          <p:nvPr>
            <p:ph type="sldNum" idx="12"/>
          </p:nvPr>
        </p:nvSpPr>
        <p:spPr>
          <a:xfrm>
            <a:off x="3856737" y="9442154"/>
            <a:ext cx="2950500" cy="497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tLang="zh-CN"/>
              <a:t>1</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4ffc017898_0_7: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g24ffc017898_0_7:notes"/>
          <p:cNvSpPr txBox="1">
            <a:spLocks noGrp="1"/>
          </p:cNvSpPr>
          <p:nvPr>
            <p:ph type="body" idx="1"/>
          </p:nvPr>
        </p:nvSpPr>
        <p:spPr>
          <a:xfrm>
            <a:off x="680879" y="4721940"/>
            <a:ext cx="5447100" cy="4473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100">
              <a:solidFill>
                <a:schemeClr val="dk1"/>
              </a:solidFill>
              <a:latin typeface="Calibri"/>
              <a:ea typeface="Calibri"/>
              <a:cs typeface="Calibri"/>
              <a:sym typeface="Calibri"/>
            </a:endParaRPr>
          </a:p>
        </p:txBody>
      </p:sp>
      <p:sp>
        <p:nvSpPr>
          <p:cNvPr id="169" name="Google Shape;169;g24ffc017898_0_7:notes"/>
          <p:cNvSpPr txBox="1">
            <a:spLocks noGrp="1"/>
          </p:cNvSpPr>
          <p:nvPr>
            <p:ph type="sldNum" idx="12"/>
          </p:nvPr>
        </p:nvSpPr>
        <p:spPr>
          <a:xfrm>
            <a:off x="3856737" y="9442154"/>
            <a:ext cx="2950500" cy="497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tLang="zh-CN"/>
              <a:t>2</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931448e0f1_0_0:notes"/>
          <p:cNvSpPr txBox="1">
            <a:spLocks noGrp="1"/>
          </p:cNvSpPr>
          <p:nvPr>
            <p:ph type="body" idx="1"/>
          </p:nvPr>
        </p:nvSpPr>
        <p:spPr>
          <a:xfrm>
            <a:off x="680879" y="4721940"/>
            <a:ext cx="5447100" cy="4473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g2931448e0f1_0_0: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8: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p8:notes"/>
          <p:cNvSpPr txBox="1">
            <a:spLocks noGrp="1"/>
          </p:cNvSpPr>
          <p:nvPr>
            <p:ph type="body" idx="1"/>
          </p:nvPr>
        </p:nvSpPr>
        <p:spPr>
          <a:xfrm>
            <a:off x="680879" y="4721940"/>
            <a:ext cx="5447030" cy="4473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9" name="Google Shape;239;p8:notes"/>
          <p:cNvSpPr txBox="1">
            <a:spLocks noGrp="1"/>
          </p:cNvSpPr>
          <p:nvPr>
            <p:ph type="sldNum" idx="12"/>
          </p:nvPr>
        </p:nvSpPr>
        <p:spPr>
          <a:xfrm>
            <a:off x="3856737" y="9442154"/>
            <a:ext cx="2950475" cy="49704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tLang="zh-CN"/>
              <a:t>4</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9: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9:notes"/>
          <p:cNvSpPr txBox="1">
            <a:spLocks noGrp="1"/>
          </p:cNvSpPr>
          <p:nvPr>
            <p:ph type="body" idx="1"/>
          </p:nvPr>
        </p:nvSpPr>
        <p:spPr>
          <a:xfrm>
            <a:off x="680879" y="4721940"/>
            <a:ext cx="5447030" cy="4473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7" name="Google Shape;247;p9:notes"/>
          <p:cNvSpPr txBox="1">
            <a:spLocks noGrp="1"/>
          </p:cNvSpPr>
          <p:nvPr>
            <p:ph type="sldNum" idx="12"/>
          </p:nvPr>
        </p:nvSpPr>
        <p:spPr>
          <a:xfrm>
            <a:off x="3856737" y="9442154"/>
            <a:ext cx="2950475" cy="49704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tLang="zh-CN"/>
              <a:t>5</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18: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18:notes"/>
          <p:cNvSpPr txBox="1">
            <a:spLocks noGrp="1"/>
          </p:cNvSpPr>
          <p:nvPr>
            <p:ph type="body" idx="1"/>
          </p:nvPr>
        </p:nvSpPr>
        <p:spPr>
          <a:xfrm>
            <a:off x="680879" y="4721940"/>
            <a:ext cx="5447030" cy="4473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18:notes"/>
          <p:cNvSpPr txBox="1">
            <a:spLocks noGrp="1"/>
          </p:cNvSpPr>
          <p:nvPr>
            <p:ph type="sldNum" idx="12"/>
          </p:nvPr>
        </p:nvSpPr>
        <p:spPr>
          <a:xfrm>
            <a:off x="3856737" y="9442154"/>
            <a:ext cx="2950475" cy="49704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tLang="zh-CN"/>
              <a:t>6</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19: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3" name="Google Shape;423;p19:notes"/>
          <p:cNvSpPr txBox="1">
            <a:spLocks noGrp="1"/>
          </p:cNvSpPr>
          <p:nvPr>
            <p:ph type="body" idx="1"/>
          </p:nvPr>
        </p:nvSpPr>
        <p:spPr>
          <a:xfrm>
            <a:off x="680879" y="4721940"/>
            <a:ext cx="5447030" cy="4473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4" name="Google Shape;424;p19:notes"/>
          <p:cNvSpPr txBox="1">
            <a:spLocks noGrp="1"/>
          </p:cNvSpPr>
          <p:nvPr>
            <p:ph type="sldNum" idx="12"/>
          </p:nvPr>
        </p:nvSpPr>
        <p:spPr>
          <a:xfrm>
            <a:off x="3856737" y="9442154"/>
            <a:ext cx="2950475" cy="49704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tLang="zh-CN"/>
              <a:t>7</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20:notes"/>
          <p:cNvSpPr txBox="1">
            <a:spLocks noGrp="1"/>
          </p:cNvSpPr>
          <p:nvPr>
            <p:ph type="body" idx="1"/>
          </p:nvPr>
        </p:nvSpPr>
        <p:spPr>
          <a:xfrm>
            <a:off x="680879" y="4721940"/>
            <a:ext cx="5447030" cy="4473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1" name="Google Shape;471;p20: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ne column">
  <p:cSld name="One column">
    <p:spTree>
      <p:nvGrpSpPr>
        <p:cNvPr id="1" name="Shape 15"/>
        <p:cNvGrpSpPr/>
        <p:nvPr/>
      </p:nvGrpSpPr>
      <p:grpSpPr>
        <a:xfrm>
          <a:off x="0" y="0"/>
          <a:ext cx="0" cy="0"/>
          <a:chOff x="0" y="0"/>
          <a:chExt cx="0" cy="0"/>
        </a:xfrm>
      </p:grpSpPr>
      <p:sp>
        <p:nvSpPr>
          <p:cNvPr id="16" name="Google Shape;16;p22"/>
          <p:cNvSpPr txBox="1">
            <a:spLocks noGrp="1"/>
          </p:cNvSpPr>
          <p:nvPr>
            <p:ph type="body" idx="1"/>
          </p:nvPr>
        </p:nvSpPr>
        <p:spPr>
          <a:xfrm>
            <a:off x="825500" y="1436688"/>
            <a:ext cx="8239126" cy="1692771"/>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800"/>
              <a:buNone/>
              <a:defRPr/>
            </a:lvl1pPr>
            <a:lvl2pPr marL="914400" lvl="1" indent="-228600" algn="l">
              <a:lnSpc>
                <a:spcPct val="100000"/>
              </a:lnSpc>
              <a:spcBef>
                <a:spcPts val="60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17" name="Google Shape;17;p22"/>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486A7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5_One column">
  <p:cSld name="25_One column">
    <p:spTree>
      <p:nvGrpSpPr>
        <p:cNvPr id="1" name="Shape 18"/>
        <p:cNvGrpSpPr/>
        <p:nvPr/>
      </p:nvGrpSpPr>
      <p:grpSpPr>
        <a:xfrm>
          <a:off x="0" y="0"/>
          <a:ext cx="0" cy="0"/>
          <a:chOff x="0" y="0"/>
          <a:chExt cx="0" cy="0"/>
        </a:xfrm>
      </p:grpSpPr>
      <p:sp>
        <p:nvSpPr>
          <p:cNvPr id="19" name="Google Shape;19;p23"/>
          <p:cNvSpPr txBox="1">
            <a:spLocks noGrp="1"/>
          </p:cNvSpPr>
          <p:nvPr>
            <p:ph type="body" idx="1"/>
          </p:nvPr>
        </p:nvSpPr>
        <p:spPr>
          <a:xfrm>
            <a:off x="825501" y="1436690"/>
            <a:ext cx="8239126" cy="1692771"/>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800"/>
              <a:buNone/>
              <a:defRPr/>
            </a:lvl1pPr>
            <a:lvl2pPr marL="914400" lvl="1" indent="-228600" algn="l">
              <a:lnSpc>
                <a:spcPct val="100000"/>
              </a:lnSpc>
              <a:spcBef>
                <a:spcPts val="60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20" name="Google Shape;20;p23"/>
          <p:cNvSpPr txBox="1">
            <a:spLocks noGrp="1"/>
          </p:cNvSpPr>
          <p:nvPr>
            <p:ph type="title"/>
          </p:nvPr>
        </p:nvSpPr>
        <p:spPr>
          <a:xfrm>
            <a:off x="825501" y="538163"/>
            <a:ext cx="8239126" cy="370559"/>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486A7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One column">
  <p:cSld name="1_One column">
    <p:spTree>
      <p:nvGrpSpPr>
        <p:cNvPr id="1" name="Shape 24"/>
        <p:cNvGrpSpPr/>
        <p:nvPr/>
      </p:nvGrpSpPr>
      <p:grpSpPr>
        <a:xfrm>
          <a:off x="0" y="0"/>
          <a:ext cx="0" cy="0"/>
          <a:chOff x="0" y="0"/>
          <a:chExt cx="0" cy="0"/>
        </a:xfrm>
      </p:grpSpPr>
      <p:sp>
        <p:nvSpPr>
          <p:cNvPr id="25" name="Google Shape;25;p25"/>
          <p:cNvSpPr txBox="1">
            <a:spLocks noGrp="1"/>
          </p:cNvSpPr>
          <p:nvPr>
            <p:ph type="body" idx="1"/>
          </p:nvPr>
        </p:nvSpPr>
        <p:spPr>
          <a:xfrm>
            <a:off x="825501" y="1436689"/>
            <a:ext cx="8239126" cy="276999"/>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800"/>
              <a:buNone/>
              <a:defRPr/>
            </a:lvl1pPr>
            <a:lvl2pPr marL="914400" lvl="1" indent="-228600" algn="l">
              <a:lnSpc>
                <a:spcPct val="100000"/>
              </a:lnSpc>
              <a:spcBef>
                <a:spcPts val="487"/>
              </a:spcBef>
              <a:spcAft>
                <a:spcPts val="0"/>
              </a:spcAft>
              <a:buSzPts val="1800"/>
              <a:buNone/>
              <a:defRPr/>
            </a:lvl2pPr>
            <a:lvl3pPr marL="1371600" lvl="2" indent="-342900" algn="l">
              <a:lnSpc>
                <a:spcPct val="100000"/>
              </a:lnSpc>
              <a:spcBef>
                <a:spcPts val="487"/>
              </a:spcBef>
              <a:spcAft>
                <a:spcPts val="0"/>
              </a:spcAft>
              <a:buSzPts val="1800"/>
              <a:buChar char="•"/>
              <a:defRPr/>
            </a:lvl3pPr>
            <a:lvl4pPr marL="1828800" lvl="3" indent="-342900" algn="l">
              <a:lnSpc>
                <a:spcPct val="100000"/>
              </a:lnSpc>
              <a:spcBef>
                <a:spcPts val="487"/>
              </a:spcBef>
              <a:spcAft>
                <a:spcPts val="0"/>
              </a:spcAft>
              <a:buSzPts val="1800"/>
              <a:buChar char="•"/>
              <a:defRPr/>
            </a:lvl4pPr>
            <a:lvl5pPr marL="2286000" lvl="4" indent="-342900" algn="l">
              <a:lnSpc>
                <a:spcPct val="100000"/>
              </a:lnSpc>
              <a:spcBef>
                <a:spcPts val="487"/>
              </a:spcBef>
              <a:spcAft>
                <a:spcPts val="0"/>
              </a:spcAft>
              <a:buSzPts val="1800"/>
              <a:buChar char="─"/>
              <a:defRPr/>
            </a:lvl5pPr>
            <a:lvl6pPr marL="2743200" lvl="5" indent="-342900" algn="l">
              <a:lnSpc>
                <a:spcPct val="100000"/>
              </a:lnSpc>
              <a:spcBef>
                <a:spcPts val="487"/>
              </a:spcBef>
              <a:spcAft>
                <a:spcPts val="0"/>
              </a:spcAft>
              <a:buSzPts val="1800"/>
              <a:buChar char="−"/>
              <a:defRPr/>
            </a:lvl6pPr>
            <a:lvl7pPr marL="3200400" lvl="6" indent="-228600" algn="l">
              <a:lnSpc>
                <a:spcPct val="100000"/>
              </a:lnSpc>
              <a:spcBef>
                <a:spcPts val="487"/>
              </a:spcBef>
              <a:spcAft>
                <a:spcPts val="0"/>
              </a:spcAft>
              <a:buSzPts val="1800"/>
              <a:buFont typeface="Calibri"/>
              <a:buNone/>
              <a:defRPr/>
            </a:lvl7pPr>
            <a:lvl8pPr marL="3657600" lvl="7" indent="-342900" algn="l">
              <a:lnSpc>
                <a:spcPct val="100000"/>
              </a:lnSpc>
              <a:spcBef>
                <a:spcPts val="487"/>
              </a:spcBef>
              <a:spcAft>
                <a:spcPts val="0"/>
              </a:spcAft>
              <a:buSzPts val="1800"/>
              <a:buAutoNum type="arabicPeriod"/>
              <a:defRPr/>
            </a:lvl8pPr>
            <a:lvl9pPr marL="4114800" lvl="8" indent="-342900" algn="l">
              <a:lnSpc>
                <a:spcPct val="100000"/>
              </a:lnSpc>
              <a:spcBef>
                <a:spcPts val="487"/>
              </a:spcBef>
              <a:spcAft>
                <a:spcPts val="487"/>
              </a:spcAft>
              <a:buSzPts val="1800"/>
              <a:buAutoNum type="alphaLcPeriod"/>
              <a:defRPr/>
            </a:lvl9pPr>
          </a:lstStyle>
          <a:p>
            <a:endParaRPr/>
          </a:p>
        </p:txBody>
      </p:sp>
      <p:sp>
        <p:nvSpPr>
          <p:cNvPr id="26" name="Google Shape;26;p25"/>
          <p:cNvSpPr txBox="1">
            <a:spLocks noGrp="1"/>
          </p:cNvSpPr>
          <p:nvPr>
            <p:ph type="title"/>
          </p:nvPr>
        </p:nvSpPr>
        <p:spPr>
          <a:xfrm>
            <a:off x="825501" y="538163"/>
            <a:ext cx="8239126" cy="370559"/>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486A7E"/>
              </a:buClr>
              <a:buSzPts val="18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s">
  <p:cSld name="Contents">
    <p:bg>
      <p:bgPr>
        <a:solidFill>
          <a:srgbClr val="EBF1F5"/>
        </a:solidFill>
        <a:effectLst/>
      </p:bgPr>
    </p:bg>
    <p:spTree>
      <p:nvGrpSpPr>
        <p:cNvPr id="1" name="Shape 27"/>
        <p:cNvGrpSpPr/>
        <p:nvPr/>
      </p:nvGrpSpPr>
      <p:grpSpPr>
        <a:xfrm>
          <a:off x="0" y="0"/>
          <a:ext cx="0" cy="0"/>
          <a:chOff x="0" y="0"/>
          <a:chExt cx="0" cy="0"/>
        </a:xfrm>
      </p:grpSpPr>
      <p:pic>
        <p:nvPicPr>
          <p:cNvPr id="28" name="Google Shape;28;p26"/>
          <p:cNvPicPr preferRelativeResize="0"/>
          <p:nvPr/>
        </p:nvPicPr>
        <p:blipFill rotWithShape="1">
          <a:blip r:embed="rId2">
            <a:alphaModFix/>
          </a:blip>
          <a:srcRect/>
          <a:stretch/>
        </p:blipFill>
        <p:spPr>
          <a:xfrm>
            <a:off x="426985" y="453318"/>
            <a:ext cx="4146683" cy="5103609"/>
          </a:xfrm>
          <a:prstGeom prst="rect">
            <a:avLst/>
          </a:prstGeom>
          <a:noFill/>
          <a:ln>
            <a:noFill/>
          </a:ln>
        </p:spPr>
      </p:pic>
      <p:pic>
        <p:nvPicPr>
          <p:cNvPr id="29" name="Google Shape;29;p26"/>
          <p:cNvPicPr preferRelativeResize="0"/>
          <p:nvPr/>
        </p:nvPicPr>
        <p:blipFill rotWithShape="1">
          <a:blip r:embed="rId3">
            <a:alphaModFix/>
          </a:blip>
          <a:srcRect/>
          <a:stretch/>
        </p:blipFill>
        <p:spPr>
          <a:xfrm>
            <a:off x="425217" y="450413"/>
            <a:ext cx="4150812" cy="5108692"/>
          </a:xfrm>
          <a:prstGeom prst="rect">
            <a:avLst/>
          </a:prstGeom>
          <a:noFill/>
          <a:ln>
            <a:noFill/>
          </a:ln>
        </p:spPr>
      </p:pic>
      <p:sp>
        <p:nvSpPr>
          <p:cNvPr id="30" name="Google Shape;30;p26"/>
          <p:cNvSpPr txBox="1">
            <a:spLocks noGrp="1"/>
          </p:cNvSpPr>
          <p:nvPr>
            <p:ph type="title"/>
          </p:nvPr>
        </p:nvSpPr>
        <p:spPr>
          <a:xfrm>
            <a:off x="894335" y="1700569"/>
            <a:ext cx="3116625" cy="754736"/>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lt1"/>
              </a:buClr>
              <a:buSzPts val="3033"/>
              <a:buFont typeface="Calibri"/>
              <a:buNone/>
              <a:defRPr sz="3033">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6"/>
          <p:cNvSpPr txBox="1">
            <a:spLocks noGrp="1"/>
          </p:cNvSpPr>
          <p:nvPr>
            <p:ph type="body" idx="1"/>
          </p:nvPr>
        </p:nvSpPr>
        <p:spPr>
          <a:xfrm>
            <a:off x="5128418" y="1774785"/>
            <a:ext cx="4316678" cy="1641155"/>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733"/>
              <a:buNone/>
              <a:defRPr sz="1733" b="0">
                <a:solidFill>
                  <a:srgbClr val="01324B"/>
                </a:solidFill>
              </a:defRPr>
            </a:lvl1pPr>
            <a:lvl2pPr marL="914400" lvl="1" indent="-228600" algn="l">
              <a:lnSpc>
                <a:spcPct val="100000"/>
              </a:lnSpc>
              <a:spcBef>
                <a:spcPts val="600"/>
              </a:spcBef>
              <a:spcAft>
                <a:spcPts val="0"/>
              </a:spcAft>
              <a:buSzPts val="1733"/>
              <a:buNone/>
              <a:defRPr sz="1733" b="0">
                <a:solidFill>
                  <a:srgbClr val="01324B"/>
                </a:solidFill>
              </a:defRPr>
            </a:lvl2pPr>
            <a:lvl3pPr marL="1371600" lvl="2" indent="-338645" algn="l">
              <a:lnSpc>
                <a:spcPct val="100000"/>
              </a:lnSpc>
              <a:spcBef>
                <a:spcPts val="600"/>
              </a:spcBef>
              <a:spcAft>
                <a:spcPts val="0"/>
              </a:spcAft>
              <a:buSzPts val="1733"/>
              <a:buChar char="•"/>
              <a:defRPr sz="1733" b="0">
                <a:solidFill>
                  <a:srgbClr val="01324B"/>
                </a:solidFill>
              </a:defRPr>
            </a:lvl3pPr>
            <a:lvl4pPr marL="1828800" lvl="3" indent="-338645" algn="l">
              <a:lnSpc>
                <a:spcPct val="100000"/>
              </a:lnSpc>
              <a:spcBef>
                <a:spcPts val="600"/>
              </a:spcBef>
              <a:spcAft>
                <a:spcPts val="0"/>
              </a:spcAft>
              <a:buSzPts val="1733"/>
              <a:buChar char="•"/>
              <a:defRPr sz="1733" b="0">
                <a:solidFill>
                  <a:srgbClr val="01324B"/>
                </a:solidFill>
              </a:defRPr>
            </a:lvl4pPr>
            <a:lvl5pPr marL="2286000" lvl="4" indent="-338645" algn="l">
              <a:lnSpc>
                <a:spcPct val="100000"/>
              </a:lnSpc>
              <a:spcBef>
                <a:spcPts val="600"/>
              </a:spcBef>
              <a:spcAft>
                <a:spcPts val="0"/>
              </a:spcAft>
              <a:buSzPts val="1733"/>
              <a:buChar char="─"/>
              <a:defRPr sz="1733" b="0">
                <a:solidFill>
                  <a:srgbClr val="01324B"/>
                </a:solidFill>
              </a:defRPr>
            </a:lvl5pPr>
            <a:lvl6pPr marL="2743200" lvl="5" indent="-228600" algn="l">
              <a:lnSpc>
                <a:spcPct val="100000"/>
              </a:lnSpc>
              <a:spcBef>
                <a:spcPts val="600"/>
              </a:spcBef>
              <a:spcAft>
                <a:spcPts val="0"/>
              </a:spcAft>
              <a:buSzPts val="1800"/>
              <a:buNone/>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Cover Page_Image 2 (blue-scale)">
  <p:cSld name="Cover Page_Image 2 (blue-scale)">
    <p:spTree>
      <p:nvGrpSpPr>
        <p:cNvPr id="1" name="Shape 32"/>
        <p:cNvGrpSpPr/>
        <p:nvPr/>
      </p:nvGrpSpPr>
      <p:grpSpPr>
        <a:xfrm>
          <a:off x="0" y="0"/>
          <a:ext cx="0" cy="0"/>
          <a:chOff x="0" y="0"/>
          <a:chExt cx="0" cy="0"/>
        </a:xfrm>
      </p:grpSpPr>
      <p:pic>
        <p:nvPicPr>
          <p:cNvPr id="33" name="Google Shape;33;p27"/>
          <p:cNvPicPr preferRelativeResize="0"/>
          <p:nvPr/>
        </p:nvPicPr>
        <p:blipFill rotWithShape="1">
          <a:blip r:embed="rId2">
            <a:alphaModFix/>
          </a:blip>
          <a:srcRect l="5507" r="487" b="7291"/>
          <a:stretch/>
        </p:blipFill>
        <p:spPr>
          <a:xfrm>
            <a:off x="1" y="-3362"/>
            <a:ext cx="9904800" cy="6855319"/>
          </a:xfrm>
          <a:prstGeom prst="rect">
            <a:avLst/>
          </a:prstGeom>
          <a:noFill/>
          <a:ln>
            <a:noFill/>
          </a:ln>
        </p:spPr>
      </p:pic>
      <p:grpSp>
        <p:nvGrpSpPr>
          <p:cNvPr id="34" name="Google Shape;34;p27"/>
          <p:cNvGrpSpPr/>
          <p:nvPr/>
        </p:nvGrpSpPr>
        <p:grpSpPr>
          <a:xfrm>
            <a:off x="4923991" y="-3361"/>
            <a:ext cx="4490137" cy="3258955"/>
            <a:chOff x="4891355" y="-10176"/>
            <a:chExt cx="4490137" cy="3258955"/>
          </a:xfrm>
        </p:grpSpPr>
        <p:sp>
          <p:nvSpPr>
            <p:cNvPr id="35" name="Google Shape;35;p27"/>
            <p:cNvSpPr/>
            <p:nvPr/>
          </p:nvSpPr>
          <p:spPr>
            <a:xfrm>
              <a:off x="6390050" y="1666042"/>
              <a:ext cx="2991442" cy="1582737"/>
            </a:xfrm>
            <a:custGeom>
              <a:avLst/>
              <a:gdLst/>
              <a:ahLst/>
              <a:cxnLst/>
              <a:rect l="l" t="t" r="r" b="b"/>
              <a:pathLst>
                <a:path w="924" h="489" extrusionOk="0">
                  <a:moveTo>
                    <a:pt x="924" y="370"/>
                  </a:moveTo>
                  <a:cubicBezTo>
                    <a:pt x="924" y="0"/>
                    <a:pt x="924" y="0"/>
                    <a:pt x="924" y="0"/>
                  </a:cubicBezTo>
                  <a:cubicBezTo>
                    <a:pt x="0" y="264"/>
                    <a:pt x="0" y="264"/>
                    <a:pt x="0" y="264"/>
                  </a:cubicBezTo>
                  <a:cubicBezTo>
                    <a:pt x="766" y="482"/>
                    <a:pt x="766" y="482"/>
                    <a:pt x="766" y="482"/>
                  </a:cubicBezTo>
                  <a:cubicBezTo>
                    <a:pt x="778" y="486"/>
                    <a:pt x="791" y="489"/>
                    <a:pt x="805" y="489"/>
                  </a:cubicBezTo>
                  <a:cubicBezTo>
                    <a:pt x="871" y="489"/>
                    <a:pt x="924" y="436"/>
                    <a:pt x="924" y="370"/>
                  </a:cubicBezTo>
                </a:path>
              </a:pathLst>
            </a:custGeom>
            <a:solidFill>
              <a:srgbClr val="3D9B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 name="Google Shape;36;p27"/>
            <p:cNvSpPr/>
            <p:nvPr/>
          </p:nvSpPr>
          <p:spPr>
            <a:xfrm>
              <a:off x="4891355" y="-10176"/>
              <a:ext cx="4490137" cy="2845749"/>
            </a:xfrm>
            <a:custGeom>
              <a:avLst/>
              <a:gdLst/>
              <a:ahLst/>
              <a:cxnLst/>
              <a:rect l="l" t="t" r="r" b="b"/>
              <a:pathLst>
                <a:path w="1429" h="906" extrusionOk="0">
                  <a:moveTo>
                    <a:pt x="0" y="0"/>
                  </a:moveTo>
                  <a:cubicBezTo>
                    <a:pt x="1429" y="0"/>
                    <a:pt x="1429" y="0"/>
                    <a:pt x="1429" y="0"/>
                  </a:cubicBezTo>
                  <a:cubicBezTo>
                    <a:pt x="1429" y="537"/>
                    <a:pt x="1429" y="537"/>
                    <a:pt x="1429" y="537"/>
                  </a:cubicBezTo>
                  <a:cubicBezTo>
                    <a:pt x="152" y="901"/>
                    <a:pt x="152" y="901"/>
                    <a:pt x="152" y="901"/>
                  </a:cubicBezTo>
                  <a:cubicBezTo>
                    <a:pt x="141" y="904"/>
                    <a:pt x="130" y="906"/>
                    <a:pt x="119" y="906"/>
                  </a:cubicBezTo>
                  <a:cubicBezTo>
                    <a:pt x="53" y="906"/>
                    <a:pt x="0" y="853"/>
                    <a:pt x="0" y="787"/>
                  </a:cubicBezTo>
                  <a:lnTo>
                    <a:pt x="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7" name="Google Shape;37;p27"/>
          <p:cNvSpPr/>
          <p:nvPr/>
        </p:nvSpPr>
        <p:spPr>
          <a:xfrm>
            <a:off x="1200" y="3483"/>
            <a:ext cx="9903600" cy="6858000"/>
          </a:xfrm>
          <a:custGeom>
            <a:avLst/>
            <a:gdLst/>
            <a:ahLst/>
            <a:cxnLst/>
            <a:rect l="l" t="t" r="r" b="b"/>
            <a:pathLst>
              <a:path w="3119" h="2160" extrusionOk="0">
                <a:moveTo>
                  <a:pt x="366" y="2002"/>
                </a:moveTo>
                <a:cubicBezTo>
                  <a:pt x="263" y="2002"/>
                  <a:pt x="179" y="1924"/>
                  <a:pt x="170" y="1824"/>
                </a:cubicBezTo>
                <a:cubicBezTo>
                  <a:pt x="169" y="1820"/>
                  <a:pt x="169" y="1814"/>
                  <a:pt x="169" y="1808"/>
                </a:cubicBezTo>
                <a:cubicBezTo>
                  <a:pt x="169" y="0"/>
                  <a:pt x="169" y="0"/>
                  <a:pt x="169" y="0"/>
                </a:cubicBezTo>
                <a:cubicBezTo>
                  <a:pt x="0" y="0"/>
                  <a:pt x="0" y="0"/>
                  <a:pt x="0" y="0"/>
                </a:cubicBezTo>
                <a:cubicBezTo>
                  <a:pt x="0" y="2160"/>
                  <a:pt x="0" y="2160"/>
                  <a:pt x="0" y="2160"/>
                </a:cubicBezTo>
                <a:cubicBezTo>
                  <a:pt x="3119" y="2160"/>
                  <a:pt x="3119" y="2160"/>
                  <a:pt x="3119" y="2160"/>
                </a:cubicBezTo>
                <a:cubicBezTo>
                  <a:pt x="3119" y="1225"/>
                  <a:pt x="3119" y="1225"/>
                  <a:pt x="3119" y="1225"/>
                </a:cubicBezTo>
                <a:cubicBezTo>
                  <a:pt x="3119" y="1225"/>
                  <a:pt x="416" y="1995"/>
                  <a:pt x="415" y="1995"/>
                </a:cubicBezTo>
                <a:cubicBezTo>
                  <a:pt x="399" y="1999"/>
                  <a:pt x="383" y="2002"/>
                  <a:pt x="366" y="200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8" name="Google Shape;38;p27"/>
          <p:cNvPicPr preferRelativeResize="0"/>
          <p:nvPr/>
        </p:nvPicPr>
        <p:blipFill rotWithShape="1">
          <a:blip r:embed="rId3">
            <a:alphaModFix/>
          </a:blip>
          <a:srcRect/>
          <a:stretch/>
        </p:blipFill>
        <p:spPr>
          <a:xfrm>
            <a:off x="6211432" y="6057901"/>
            <a:ext cx="3170060" cy="306000"/>
          </a:xfrm>
          <a:prstGeom prst="rect">
            <a:avLst/>
          </a:prstGeom>
          <a:noFill/>
          <a:ln>
            <a:noFill/>
          </a:ln>
        </p:spPr>
      </p:pic>
      <p:sp>
        <p:nvSpPr>
          <p:cNvPr id="39" name="Google Shape;39;p27"/>
          <p:cNvSpPr/>
          <p:nvPr/>
        </p:nvSpPr>
        <p:spPr>
          <a:xfrm>
            <a:off x="10137576" y="2"/>
            <a:ext cx="2359223" cy="2842386"/>
          </a:xfrm>
          <a:prstGeom prst="rect">
            <a:avLst/>
          </a:prstGeom>
          <a:solidFill>
            <a:srgbClr val="F2F2F2"/>
          </a:solidFill>
          <a:ln>
            <a:noFill/>
          </a:ln>
        </p:spPr>
        <p:txBody>
          <a:bodyPr spcFirstLastPara="1" wrap="square" lIns="85650" tIns="85650" rIns="85650" bIns="8565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zh-CN" sz="1100" b="1" i="0" u="none" strike="noStrike" cap="none">
                <a:solidFill>
                  <a:schemeClr val="accent6"/>
                </a:solidFill>
                <a:latin typeface="Calibri"/>
                <a:ea typeface="Calibri"/>
                <a:cs typeface="Calibri"/>
                <a:sym typeface="Calibri"/>
              </a:rPr>
              <a:t>Updating image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zh-CN" sz="1100" b="0" i="0" u="none" strike="noStrike" cap="none">
                <a:solidFill>
                  <a:schemeClr val="accent6"/>
                </a:solidFill>
                <a:latin typeface="Calibri"/>
                <a:ea typeface="Calibri"/>
                <a:cs typeface="Calibri"/>
                <a:sym typeface="Calibri"/>
              </a:rPr>
              <a:t>To update the background image:</a:t>
            </a:r>
            <a:endParaRPr sz="1400" b="0" i="0" u="none" strike="noStrike" cap="none">
              <a:solidFill>
                <a:srgbClr val="000000"/>
              </a:solidFill>
              <a:latin typeface="Arial"/>
              <a:ea typeface="Arial"/>
              <a:cs typeface="Arial"/>
              <a:sym typeface="Arial"/>
            </a:endParaRPr>
          </a:p>
          <a:p>
            <a:pPr marL="177800" marR="0" lvl="0" indent="-177800" algn="l" rtl="0">
              <a:lnSpc>
                <a:spcPct val="100000"/>
              </a:lnSpc>
              <a:spcBef>
                <a:spcPts val="0"/>
              </a:spcBef>
              <a:spcAft>
                <a:spcPts val="0"/>
              </a:spcAft>
              <a:buClr>
                <a:schemeClr val="accent6"/>
              </a:buClr>
              <a:buSzPts val="1100"/>
              <a:buFont typeface="Arial"/>
              <a:buChar char="•"/>
            </a:pPr>
            <a:r>
              <a:rPr lang="zh-CN" sz="1100" b="0" i="0" u="none" strike="noStrike" cap="none">
                <a:solidFill>
                  <a:schemeClr val="accent6"/>
                </a:solidFill>
                <a:latin typeface="Calibri"/>
                <a:ea typeface="Calibri"/>
                <a:cs typeface="Calibri"/>
                <a:sym typeface="Calibri"/>
              </a:rPr>
              <a:t>Go to ‘View’</a:t>
            </a:r>
            <a:endParaRPr sz="1400" b="0" i="0" u="none" strike="noStrike" cap="none">
              <a:solidFill>
                <a:srgbClr val="000000"/>
              </a:solidFill>
              <a:latin typeface="Arial"/>
              <a:ea typeface="Arial"/>
              <a:cs typeface="Arial"/>
              <a:sym typeface="Arial"/>
            </a:endParaRPr>
          </a:p>
          <a:p>
            <a:pPr marL="177800" marR="0" lvl="0" indent="-177800" algn="l" rtl="0">
              <a:lnSpc>
                <a:spcPct val="100000"/>
              </a:lnSpc>
              <a:spcBef>
                <a:spcPts val="0"/>
              </a:spcBef>
              <a:spcAft>
                <a:spcPts val="0"/>
              </a:spcAft>
              <a:buClr>
                <a:schemeClr val="accent6"/>
              </a:buClr>
              <a:buSzPts val="1100"/>
              <a:buFont typeface="Arial"/>
              <a:buChar char="•"/>
            </a:pPr>
            <a:r>
              <a:rPr lang="zh-CN" sz="1100" b="0" i="0" u="none" strike="noStrike" cap="none">
                <a:solidFill>
                  <a:schemeClr val="accent6"/>
                </a:solidFill>
                <a:latin typeface="Calibri"/>
                <a:ea typeface="Calibri"/>
                <a:cs typeface="Calibri"/>
                <a:sym typeface="Calibri"/>
              </a:rPr>
              <a:t>Select ‘Slide Master’</a:t>
            </a:r>
            <a:endParaRPr sz="1400" b="0" i="0" u="none" strike="noStrike" cap="none">
              <a:solidFill>
                <a:srgbClr val="000000"/>
              </a:solidFill>
              <a:latin typeface="Arial"/>
              <a:ea typeface="Arial"/>
              <a:cs typeface="Arial"/>
              <a:sym typeface="Arial"/>
            </a:endParaRPr>
          </a:p>
          <a:p>
            <a:pPr marL="177800" marR="0" lvl="0" indent="-177800" algn="l" rtl="0">
              <a:lnSpc>
                <a:spcPct val="100000"/>
              </a:lnSpc>
              <a:spcBef>
                <a:spcPts val="0"/>
              </a:spcBef>
              <a:spcAft>
                <a:spcPts val="0"/>
              </a:spcAft>
              <a:buClr>
                <a:schemeClr val="accent6"/>
              </a:buClr>
              <a:buSzPts val="1100"/>
              <a:buFont typeface="Arial"/>
              <a:buChar char="•"/>
            </a:pPr>
            <a:r>
              <a:rPr lang="zh-CN" sz="1100" b="0" i="0" u="none" strike="noStrike" cap="none">
                <a:solidFill>
                  <a:schemeClr val="accent6"/>
                </a:solidFill>
                <a:latin typeface="Calibri"/>
                <a:ea typeface="Calibri"/>
                <a:cs typeface="Calibri"/>
                <a:sym typeface="Calibri"/>
              </a:rPr>
              <a:t>Select the page with the image</a:t>
            </a:r>
            <a:endParaRPr sz="1400" b="0" i="0" u="none" strike="noStrike" cap="none">
              <a:solidFill>
                <a:srgbClr val="000000"/>
              </a:solidFill>
              <a:latin typeface="Arial"/>
              <a:ea typeface="Arial"/>
              <a:cs typeface="Arial"/>
              <a:sym typeface="Arial"/>
            </a:endParaRPr>
          </a:p>
          <a:p>
            <a:pPr marL="177800" marR="0" lvl="0" indent="-177800" algn="l" rtl="0">
              <a:lnSpc>
                <a:spcPct val="100000"/>
              </a:lnSpc>
              <a:spcBef>
                <a:spcPts val="0"/>
              </a:spcBef>
              <a:spcAft>
                <a:spcPts val="0"/>
              </a:spcAft>
              <a:buClr>
                <a:schemeClr val="accent6"/>
              </a:buClr>
              <a:buSzPts val="1100"/>
              <a:buFont typeface="Arial"/>
              <a:buChar char="•"/>
            </a:pPr>
            <a:r>
              <a:rPr lang="zh-CN" sz="1100" b="0" i="0" u="none" strike="noStrike" cap="none">
                <a:solidFill>
                  <a:schemeClr val="accent6"/>
                </a:solidFill>
                <a:latin typeface="Calibri"/>
                <a:ea typeface="Calibri"/>
                <a:cs typeface="Calibri"/>
                <a:sym typeface="Calibri"/>
              </a:rPr>
              <a:t>Right click on the image and select ‘Change picture’</a:t>
            </a:r>
            <a:endParaRPr sz="1400" b="0" i="0" u="none" strike="noStrike" cap="none">
              <a:solidFill>
                <a:srgbClr val="000000"/>
              </a:solidFill>
              <a:latin typeface="Arial"/>
              <a:ea typeface="Arial"/>
              <a:cs typeface="Arial"/>
              <a:sym typeface="Arial"/>
            </a:endParaRPr>
          </a:p>
          <a:p>
            <a:pPr marL="177800" marR="0" lvl="0" indent="-177800" algn="l" rtl="0">
              <a:lnSpc>
                <a:spcPct val="100000"/>
              </a:lnSpc>
              <a:spcBef>
                <a:spcPts val="0"/>
              </a:spcBef>
              <a:spcAft>
                <a:spcPts val="0"/>
              </a:spcAft>
              <a:buClr>
                <a:schemeClr val="accent6"/>
              </a:buClr>
              <a:buSzPts val="1100"/>
              <a:buFont typeface="Arial"/>
              <a:buChar char="•"/>
            </a:pPr>
            <a:r>
              <a:rPr lang="zh-CN" sz="1100" b="0" i="0" u="none" strike="noStrike" cap="none">
                <a:solidFill>
                  <a:schemeClr val="accent6"/>
                </a:solidFill>
                <a:latin typeface="Calibri"/>
                <a:ea typeface="Calibri"/>
                <a:cs typeface="Calibri"/>
                <a:sym typeface="Calibri"/>
              </a:rPr>
              <a:t>Navigate to the location with the new image</a:t>
            </a:r>
            <a:endParaRPr sz="1400" b="0" i="0" u="none" strike="noStrike" cap="none">
              <a:solidFill>
                <a:srgbClr val="000000"/>
              </a:solidFill>
              <a:latin typeface="Arial"/>
              <a:ea typeface="Arial"/>
              <a:cs typeface="Arial"/>
              <a:sym typeface="Arial"/>
            </a:endParaRPr>
          </a:p>
          <a:p>
            <a:pPr marL="177800" marR="0" lvl="0" indent="-177800" algn="l" rtl="0">
              <a:lnSpc>
                <a:spcPct val="100000"/>
              </a:lnSpc>
              <a:spcBef>
                <a:spcPts val="0"/>
              </a:spcBef>
              <a:spcAft>
                <a:spcPts val="0"/>
              </a:spcAft>
              <a:buClr>
                <a:schemeClr val="accent6"/>
              </a:buClr>
              <a:buSzPts val="1100"/>
              <a:buFont typeface="Arial"/>
              <a:buChar char="•"/>
            </a:pPr>
            <a:r>
              <a:rPr lang="zh-CN" sz="1100" b="0" i="0" u="none" strike="noStrike" cap="none">
                <a:solidFill>
                  <a:schemeClr val="accent6"/>
                </a:solidFill>
                <a:latin typeface="Calibri"/>
                <a:ea typeface="Calibri"/>
                <a:cs typeface="Calibri"/>
                <a:sym typeface="Calibri"/>
              </a:rPr>
              <a:t>Select ‘insert’</a:t>
            </a:r>
            <a:endParaRPr sz="1400" b="0" i="0" u="none" strike="noStrike" cap="none">
              <a:solidFill>
                <a:srgbClr val="000000"/>
              </a:solidFill>
              <a:latin typeface="Arial"/>
              <a:ea typeface="Arial"/>
              <a:cs typeface="Arial"/>
              <a:sym typeface="Arial"/>
            </a:endParaRPr>
          </a:p>
          <a:p>
            <a:pPr marL="177800" marR="0" lvl="0" indent="-107950" algn="l" rtl="0">
              <a:lnSpc>
                <a:spcPct val="100000"/>
              </a:lnSpc>
              <a:spcBef>
                <a:spcPts val="0"/>
              </a:spcBef>
              <a:spcAft>
                <a:spcPts val="0"/>
              </a:spcAft>
              <a:buClr>
                <a:schemeClr val="dk1"/>
              </a:buClr>
              <a:buSzPts val="1100"/>
              <a:buFont typeface="Arial"/>
              <a:buNone/>
            </a:pPr>
            <a:endParaRPr sz="1100" b="0" i="0" u="none" strike="noStrike" cap="none">
              <a:solidFill>
                <a:schemeClr val="accent6"/>
              </a:solidFill>
              <a:latin typeface="Calibri"/>
              <a:ea typeface="Calibri"/>
              <a:cs typeface="Calibri"/>
              <a:sym typeface="Calibri"/>
            </a:endParaRPr>
          </a:p>
          <a:p>
            <a:pPr marL="0" marR="0" lvl="0" indent="0" algn="l" rtl="0">
              <a:lnSpc>
                <a:spcPct val="100000"/>
              </a:lnSpc>
              <a:spcBef>
                <a:spcPts val="0"/>
              </a:spcBef>
              <a:spcAft>
                <a:spcPts val="0"/>
              </a:spcAft>
              <a:buClr>
                <a:schemeClr val="accent6"/>
              </a:buClr>
              <a:buSzPts val="1100"/>
              <a:buFont typeface="Calibri"/>
              <a:buNone/>
            </a:pPr>
            <a:r>
              <a:rPr lang="zh-CN" sz="1100" b="0" i="0" u="none" strike="noStrike" cap="none">
                <a:solidFill>
                  <a:schemeClr val="accent6"/>
                </a:solidFill>
                <a:latin typeface="Calibri"/>
                <a:ea typeface="Calibri"/>
                <a:cs typeface="Calibri"/>
                <a:sym typeface="Calibri"/>
              </a:rPr>
              <a:t>Please note the new image needs to be at least 19cm x 27.5cm to fit the area. If the image does not fit you will need to manually manipulate the image to fit</a:t>
            </a:r>
            <a:endParaRPr sz="1400" b="0" i="0" u="none" strike="noStrike" cap="none">
              <a:solidFill>
                <a:srgbClr val="000000"/>
              </a:solidFill>
              <a:latin typeface="Arial"/>
              <a:ea typeface="Arial"/>
              <a:cs typeface="Arial"/>
              <a:sym typeface="Arial"/>
            </a:endParaRPr>
          </a:p>
        </p:txBody>
      </p:sp>
      <p:sp>
        <p:nvSpPr>
          <p:cNvPr id="40" name="Google Shape;40;p27"/>
          <p:cNvSpPr txBox="1">
            <a:spLocks noGrp="1"/>
          </p:cNvSpPr>
          <p:nvPr>
            <p:ph type="title"/>
          </p:nvPr>
        </p:nvSpPr>
        <p:spPr>
          <a:xfrm>
            <a:off x="5167253" y="507606"/>
            <a:ext cx="4003613" cy="649049"/>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486A7E"/>
              </a:buClr>
              <a:buSzPts val="2300"/>
              <a:buFont typeface="Calibri"/>
              <a:buNone/>
              <a:defRPr sz="2300" b="1">
                <a:solidFill>
                  <a:srgbClr val="486A7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7"/>
          <p:cNvSpPr txBox="1">
            <a:spLocks noGrp="1"/>
          </p:cNvSpPr>
          <p:nvPr>
            <p:ph type="body" idx="1"/>
          </p:nvPr>
        </p:nvSpPr>
        <p:spPr>
          <a:xfrm>
            <a:off x="5167222" y="1274763"/>
            <a:ext cx="4003675" cy="630942"/>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2000"/>
              <a:buNone/>
              <a:defRPr sz="2000" b="0">
                <a:solidFill>
                  <a:schemeClr val="accent4"/>
                </a:solidFill>
                <a:latin typeface="Calibri"/>
                <a:ea typeface="Calibri"/>
                <a:cs typeface="Calibri"/>
                <a:sym typeface="Calibri"/>
              </a:defRPr>
            </a:lvl1pPr>
            <a:lvl2pPr marL="914400" lvl="1" indent="-228600" algn="l">
              <a:lnSpc>
                <a:spcPct val="100000"/>
              </a:lnSpc>
              <a:spcBef>
                <a:spcPts val="600"/>
              </a:spcBef>
              <a:spcAft>
                <a:spcPts val="0"/>
              </a:spcAft>
              <a:buSzPts val="1600"/>
              <a:buNone/>
              <a:defRPr sz="1600">
                <a:solidFill>
                  <a:schemeClr val="accent4"/>
                </a:solidFill>
                <a:latin typeface="Calibri"/>
                <a:ea typeface="Calibri"/>
                <a:cs typeface="Calibri"/>
                <a:sym typeface="Calibri"/>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tatement/quotes">
  <p:cSld name="Statement/quotes">
    <p:bg>
      <p:bgPr>
        <a:solidFill>
          <a:schemeClr val="lt1"/>
        </a:solidFill>
        <a:effectLst/>
      </p:bgPr>
    </p:bg>
    <p:spTree>
      <p:nvGrpSpPr>
        <p:cNvPr id="1" name="Shape 42"/>
        <p:cNvGrpSpPr/>
        <p:nvPr/>
      </p:nvGrpSpPr>
      <p:grpSpPr>
        <a:xfrm>
          <a:off x="0" y="0"/>
          <a:ext cx="0" cy="0"/>
          <a:chOff x="0" y="0"/>
          <a:chExt cx="0" cy="0"/>
        </a:xfrm>
      </p:grpSpPr>
      <p:sp>
        <p:nvSpPr>
          <p:cNvPr id="43" name="Google Shape;43;p28"/>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lt2"/>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4" name="Google Shape;44;p28"/>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accent1"/>
              </a:buClr>
              <a:buSzPts val="1200"/>
              <a:buFont typeface="Calibri"/>
              <a:buNone/>
            </a:pPr>
            <a:fld id="{00000000-1234-1234-1234-123412341234}" type="slidenum">
              <a:rPr lang="zh-CN" sz="1200" b="0" i="0" u="none" strike="noStrike" cap="none">
                <a:solidFill>
                  <a:schemeClr val="accent1"/>
                </a:solidFill>
                <a:latin typeface="Calibri"/>
                <a:ea typeface="Calibri"/>
                <a:cs typeface="Calibri"/>
                <a:sym typeface="Calibri"/>
              </a:rPr>
              <a:t>‹#›</a:t>
            </a:fld>
            <a:endParaRPr sz="1200" b="0" i="0" u="none" strike="noStrike" cap="none">
              <a:solidFill>
                <a:schemeClr val="accent1"/>
              </a:solidFill>
              <a:latin typeface="Calibri"/>
              <a:ea typeface="Calibri"/>
              <a:cs typeface="Calibri"/>
              <a:sym typeface="Calibri"/>
            </a:endParaRPr>
          </a:p>
        </p:txBody>
      </p:sp>
      <p:sp>
        <p:nvSpPr>
          <p:cNvPr id="45" name="Google Shape;45;p28"/>
          <p:cNvSpPr txBox="1">
            <a:spLocks noGrp="1"/>
          </p:cNvSpPr>
          <p:nvPr>
            <p:ph type="body" idx="1"/>
          </p:nvPr>
        </p:nvSpPr>
        <p:spPr>
          <a:xfrm>
            <a:off x="825500" y="1436688"/>
            <a:ext cx="8239126" cy="1692771"/>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800"/>
              <a:buNone/>
              <a:defRPr/>
            </a:lvl1pPr>
            <a:lvl2pPr marL="914400" lvl="1" indent="-228600" algn="l">
              <a:lnSpc>
                <a:spcPct val="100000"/>
              </a:lnSpc>
              <a:spcBef>
                <a:spcPts val="60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46" name="Google Shape;46;p28"/>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486A7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ection divider 1">
  <p:cSld name="Section divider 1">
    <p:bg>
      <p:bgPr>
        <a:solidFill>
          <a:schemeClr val="lt1"/>
        </a:solidFill>
        <a:effectLst/>
      </p:bgPr>
    </p:bg>
    <p:spTree>
      <p:nvGrpSpPr>
        <p:cNvPr id="1" name="Shape 47"/>
        <p:cNvGrpSpPr/>
        <p:nvPr/>
      </p:nvGrpSpPr>
      <p:grpSpPr>
        <a:xfrm>
          <a:off x="0" y="0"/>
          <a:ext cx="0" cy="0"/>
          <a:chOff x="0" y="0"/>
          <a:chExt cx="0" cy="0"/>
        </a:xfrm>
      </p:grpSpPr>
      <p:sp>
        <p:nvSpPr>
          <p:cNvPr id="48" name="Google Shape;48;p29"/>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lt2"/>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9" name="Google Shape;49;p29"/>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lnSpc>
                <a:spcPct val="100000"/>
              </a:lnSpc>
              <a:spcBef>
                <a:spcPts val="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50" name="Google Shape;50;p29"/>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accent1"/>
              </a:buClr>
              <a:buSzPts val="1200"/>
              <a:buFont typeface="Calibri"/>
              <a:buNone/>
            </a:pPr>
            <a:fld id="{00000000-1234-1234-1234-123412341234}" type="slidenum">
              <a:rPr lang="zh-CN" sz="1200" b="0" i="0" u="none" strike="noStrike" cap="none">
                <a:solidFill>
                  <a:schemeClr val="accent1"/>
                </a:solidFill>
                <a:latin typeface="Calibri"/>
                <a:ea typeface="Calibri"/>
                <a:cs typeface="Calibri"/>
                <a:sym typeface="Calibri"/>
              </a:rPr>
              <a:t>‹#›</a:t>
            </a:fld>
            <a:endParaRPr sz="1200" b="0" i="0" u="none" strike="noStrike" cap="none">
              <a:solidFill>
                <a:schemeClr val="accent1"/>
              </a:solidFill>
              <a:latin typeface="Calibri"/>
              <a:ea typeface="Calibri"/>
              <a:cs typeface="Calibri"/>
              <a:sym typeface="Calibri"/>
            </a:endParaRPr>
          </a:p>
        </p:txBody>
      </p:sp>
      <p:sp>
        <p:nvSpPr>
          <p:cNvPr id="51" name="Google Shape;51;p29"/>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486A7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9"/>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zh-CN" sz="1000" b="0" i="0" u="none" strike="noStrike" cap="none">
                <a:solidFill>
                  <a:schemeClr val="dk1"/>
                </a:solidFill>
                <a:latin typeface="Calibri"/>
                <a:ea typeface="Calibri"/>
                <a:cs typeface="Calibri"/>
                <a:sym typeface="Calibri"/>
              </a:rPr>
              <a:t>[Title for presentation / Date to go here]</a:t>
            </a:r>
            <a:endParaRPr sz="14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Section divider 2">
  <p:cSld name="Section divider 2">
    <p:bg>
      <p:bgPr>
        <a:solidFill>
          <a:schemeClr val="lt1"/>
        </a:solidFill>
        <a:effectLst/>
      </p:bgPr>
    </p:bg>
    <p:spTree>
      <p:nvGrpSpPr>
        <p:cNvPr id="1" name="Shape 53"/>
        <p:cNvGrpSpPr/>
        <p:nvPr/>
      </p:nvGrpSpPr>
      <p:grpSpPr>
        <a:xfrm>
          <a:off x="0" y="0"/>
          <a:ext cx="0" cy="0"/>
          <a:chOff x="0" y="0"/>
          <a:chExt cx="0" cy="0"/>
        </a:xfrm>
      </p:grpSpPr>
      <p:sp>
        <p:nvSpPr>
          <p:cNvPr id="54" name="Google Shape;54;p30"/>
          <p:cNvSpPr/>
          <p:nvPr/>
        </p:nvSpPr>
        <p:spPr>
          <a:xfrm>
            <a:off x="546100" y="-9526"/>
            <a:ext cx="9359900" cy="5969046"/>
          </a:xfrm>
          <a:custGeom>
            <a:avLst/>
            <a:gdLst/>
            <a:ahLst/>
            <a:cxnLst/>
            <a:rect l="l" t="t" r="r" b="b"/>
            <a:pathLst>
              <a:path w="2952" h="1880" extrusionOk="0">
                <a:moveTo>
                  <a:pt x="0" y="0"/>
                </a:moveTo>
                <a:cubicBezTo>
                  <a:pt x="0" y="1676"/>
                  <a:pt x="0" y="1676"/>
                  <a:pt x="0" y="1676"/>
                </a:cubicBezTo>
                <a:cubicBezTo>
                  <a:pt x="1" y="1712"/>
                  <a:pt x="19" y="1785"/>
                  <a:pt x="63" y="1824"/>
                </a:cubicBezTo>
                <a:cubicBezTo>
                  <a:pt x="106" y="1863"/>
                  <a:pt x="140" y="1871"/>
                  <a:pt x="169" y="1875"/>
                </a:cubicBezTo>
                <a:cubicBezTo>
                  <a:pt x="197" y="1880"/>
                  <a:pt x="230" y="1871"/>
                  <a:pt x="244" y="1870"/>
                </a:cubicBezTo>
                <a:cubicBezTo>
                  <a:pt x="2952" y="1103"/>
                  <a:pt x="2952" y="1103"/>
                  <a:pt x="2952" y="1103"/>
                </a:cubicBezTo>
              </a:path>
            </a:pathLst>
          </a:custGeom>
          <a:noFill/>
          <a:ln w="19050" cap="flat" cmpd="sng">
            <a:solidFill>
              <a:schemeClr val="accent6"/>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 name="Google Shape;55;p30"/>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rgbClr val="608BA3"/>
                </a:solidFill>
              </a:defRPr>
            </a:lvl1pPr>
            <a:lvl2pPr marL="914400" lvl="1" indent="-228600" algn="l">
              <a:lnSpc>
                <a:spcPct val="100000"/>
              </a:lnSpc>
              <a:spcBef>
                <a:spcPts val="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56" name="Google Shape;56;p30"/>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486A7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0"/>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zh-CN" sz="1000" b="0" i="0" u="none" strike="noStrike" cap="none">
                <a:solidFill>
                  <a:schemeClr val="dk1"/>
                </a:solidFill>
                <a:latin typeface="Calibri"/>
                <a:ea typeface="Calibri"/>
                <a:cs typeface="Calibri"/>
                <a:sym typeface="Calibri"/>
              </a:rPr>
              <a:t>[Title for presentation / Date to go here]</a:t>
            </a:r>
            <a:endParaRPr sz="1400" b="0" i="0" u="none" strike="noStrike" cap="none">
              <a:solidFill>
                <a:srgbClr val="000000"/>
              </a:solidFill>
              <a:latin typeface="Arial"/>
              <a:ea typeface="Arial"/>
              <a:cs typeface="Arial"/>
              <a:sym typeface="Arial"/>
            </a:endParaRPr>
          </a:p>
        </p:txBody>
      </p:sp>
      <p:sp>
        <p:nvSpPr>
          <p:cNvPr id="58" name="Google Shape;58;p30"/>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2"/>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accent1"/>
              </a:buClr>
              <a:buSzPts val="1200"/>
              <a:buFont typeface="Calibri"/>
              <a:buNone/>
            </a:pPr>
            <a:fld id="{00000000-1234-1234-1234-123412341234}" type="slidenum">
              <a:rPr lang="zh-CN" sz="1200" b="0" i="0" u="none" strike="noStrike" cap="none">
                <a:solidFill>
                  <a:schemeClr val="accent1"/>
                </a:solidFill>
                <a:latin typeface="Calibri"/>
                <a:ea typeface="Calibri"/>
                <a:cs typeface="Calibri"/>
                <a:sym typeface="Calibri"/>
              </a:rPr>
              <a:t>‹#›</a:t>
            </a:fld>
            <a:endParaRPr sz="1200" b="0" i="0" u="none" strike="noStrike" cap="none">
              <a:solidFill>
                <a:schemeClr val="accen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Section divider 3">
  <p:cSld name="Section divider 3">
    <p:bg>
      <p:bgPr>
        <a:solidFill>
          <a:schemeClr val="lt2"/>
        </a:solidFill>
        <a:effectLst/>
      </p:bgPr>
    </p:bg>
    <p:spTree>
      <p:nvGrpSpPr>
        <p:cNvPr id="1" name="Shape 59"/>
        <p:cNvGrpSpPr/>
        <p:nvPr/>
      </p:nvGrpSpPr>
      <p:grpSpPr>
        <a:xfrm>
          <a:off x="0" y="0"/>
          <a:ext cx="0" cy="0"/>
          <a:chOff x="0" y="0"/>
          <a:chExt cx="0" cy="0"/>
        </a:xfrm>
      </p:grpSpPr>
      <p:sp>
        <p:nvSpPr>
          <p:cNvPr id="60" name="Google Shape;60;p31"/>
          <p:cNvSpPr/>
          <p:nvPr/>
        </p:nvSpPr>
        <p:spPr>
          <a:xfrm>
            <a:off x="0" y="0"/>
            <a:ext cx="9906000" cy="6858000"/>
          </a:xfrm>
          <a:prstGeom prst="rect">
            <a:avLst/>
          </a:prstGeom>
          <a:solidFill>
            <a:srgbClr val="AEC4D1"/>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61" name="Google Shape;61;p31"/>
          <p:cNvSpPr/>
          <p:nvPr/>
        </p:nvSpPr>
        <p:spPr>
          <a:xfrm rot="-5400000">
            <a:off x="6039138" y="2452979"/>
            <a:ext cx="2824488" cy="4909235"/>
          </a:xfrm>
          <a:custGeom>
            <a:avLst/>
            <a:gdLst/>
            <a:ahLst/>
            <a:cxnLst/>
            <a:rect l="l" t="t" r="r" b="b"/>
            <a:pathLst>
              <a:path w="2771777" h="4817619" extrusionOk="0">
                <a:moveTo>
                  <a:pt x="0" y="4817619"/>
                </a:moveTo>
                <a:lnTo>
                  <a:pt x="1400087" y="0"/>
                </a:lnTo>
                <a:lnTo>
                  <a:pt x="2771777" y="4817619"/>
                </a:lnTo>
                <a:lnTo>
                  <a:pt x="0" y="4817619"/>
                </a:lnTo>
                <a:close/>
              </a:path>
            </a:pathLst>
          </a:custGeom>
          <a:solidFill>
            <a:srgbClr val="D6E1E8"/>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62" name="Google Shape;62;p31"/>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63" name="Google Shape;63;p31"/>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lnSpc>
                <a:spcPct val="100000"/>
              </a:lnSpc>
              <a:spcBef>
                <a:spcPts val="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64" name="Google Shape;64;p31"/>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accent1"/>
              </a:buClr>
              <a:buSzPts val="1200"/>
              <a:buFont typeface="Calibri"/>
              <a:buNone/>
            </a:pPr>
            <a:fld id="{00000000-1234-1234-1234-123412341234}" type="slidenum">
              <a:rPr lang="zh-CN" sz="1200" b="0" i="0" u="none" strike="noStrike" cap="none">
                <a:solidFill>
                  <a:schemeClr val="accent1"/>
                </a:solidFill>
                <a:latin typeface="Calibri"/>
                <a:ea typeface="Calibri"/>
                <a:cs typeface="Calibri"/>
                <a:sym typeface="Calibri"/>
              </a:rPr>
              <a:t>‹#›</a:t>
            </a:fld>
            <a:endParaRPr sz="1200" b="0" i="0" u="none" strike="noStrike" cap="none">
              <a:solidFill>
                <a:schemeClr val="accent1"/>
              </a:solidFill>
              <a:latin typeface="Calibri"/>
              <a:ea typeface="Calibri"/>
              <a:cs typeface="Calibri"/>
              <a:sym typeface="Calibri"/>
            </a:endParaRPr>
          </a:p>
        </p:txBody>
      </p:sp>
      <p:sp>
        <p:nvSpPr>
          <p:cNvPr id="65" name="Google Shape;65;p31"/>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26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1"/>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zh-CN" sz="1000" b="0" i="0" u="none" strike="noStrike" cap="none">
                <a:solidFill>
                  <a:schemeClr val="lt1"/>
                </a:solidFill>
                <a:latin typeface="Calibri"/>
                <a:ea typeface="Calibri"/>
                <a:cs typeface="Calibri"/>
                <a:sym typeface="Calibri"/>
              </a:rPr>
              <a:t>[Title for presentation / Date to go here]</a:t>
            </a:r>
            <a:endParaRPr sz="14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Section divider 4">
  <p:cSld name="Section divider 4">
    <p:bg>
      <p:bgPr>
        <a:solidFill>
          <a:schemeClr val="lt2"/>
        </a:solidFill>
        <a:effectLst/>
      </p:bgPr>
    </p:bg>
    <p:spTree>
      <p:nvGrpSpPr>
        <p:cNvPr id="1" name="Shape 67"/>
        <p:cNvGrpSpPr/>
        <p:nvPr/>
      </p:nvGrpSpPr>
      <p:grpSpPr>
        <a:xfrm>
          <a:off x="0" y="0"/>
          <a:ext cx="0" cy="0"/>
          <a:chOff x="0" y="0"/>
          <a:chExt cx="0" cy="0"/>
        </a:xfrm>
      </p:grpSpPr>
      <p:sp>
        <p:nvSpPr>
          <p:cNvPr id="68" name="Google Shape;68;p32"/>
          <p:cNvSpPr/>
          <p:nvPr/>
        </p:nvSpPr>
        <p:spPr>
          <a:xfrm>
            <a:off x="0" y="0"/>
            <a:ext cx="9906000" cy="6858000"/>
          </a:xfrm>
          <a:prstGeom prst="rect">
            <a:avLst/>
          </a:prstGeom>
          <a:solidFill>
            <a:srgbClr val="6EB5E1"/>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69" name="Google Shape;69;p32"/>
          <p:cNvSpPr/>
          <p:nvPr/>
        </p:nvSpPr>
        <p:spPr>
          <a:xfrm rot="-5400000">
            <a:off x="6039138" y="2452979"/>
            <a:ext cx="2824488" cy="4909235"/>
          </a:xfrm>
          <a:custGeom>
            <a:avLst/>
            <a:gdLst/>
            <a:ahLst/>
            <a:cxnLst/>
            <a:rect l="l" t="t" r="r" b="b"/>
            <a:pathLst>
              <a:path w="2771777" h="4817619" extrusionOk="0">
                <a:moveTo>
                  <a:pt x="0" y="4817619"/>
                </a:moveTo>
                <a:lnTo>
                  <a:pt x="1400087" y="0"/>
                </a:lnTo>
                <a:lnTo>
                  <a:pt x="2771777" y="4817619"/>
                </a:lnTo>
                <a:lnTo>
                  <a:pt x="0" y="4817619"/>
                </a:lnTo>
                <a:close/>
              </a:path>
            </a:pathLst>
          </a:custGeom>
          <a:solidFill>
            <a:srgbClr val="8CC4E7"/>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70" name="Google Shape;70;p32"/>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4"/>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71" name="Google Shape;71;p32"/>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lnSpc>
                <a:spcPct val="100000"/>
              </a:lnSpc>
              <a:spcBef>
                <a:spcPts val="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72" name="Google Shape;72;p32"/>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accent1"/>
              </a:buClr>
              <a:buSzPts val="1200"/>
              <a:buFont typeface="Calibri"/>
              <a:buNone/>
            </a:pPr>
            <a:fld id="{00000000-1234-1234-1234-123412341234}" type="slidenum">
              <a:rPr lang="zh-CN" sz="1200" b="0" i="0" u="none" strike="noStrike" cap="none">
                <a:solidFill>
                  <a:schemeClr val="accent1"/>
                </a:solidFill>
                <a:latin typeface="Calibri"/>
                <a:ea typeface="Calibri"/>
                <a:cs typeface="Calibri"/>
                <a:sym typeface="Calibri"/>
              </a:rPr>
              <a:t>‹#›</a:t>
            </a:fld>
            <a:endParaRPr sz="1200" b="0" i="0" u="none" strike="noStrike" cap="none">
              <a:solidFill>
                <a:schemeClr val="accent1"/>
              </a:solidFill>
              <a:latin typeface="Calibri"/>
              <a:ea typeface="Calibri"/>
              <a:cs typeface="Calibri"/>
              <a:sym typeface="Calibri"/>
            </a:endParaRPr>
          </a:p>
        </p:txBody>
      </p:sp>
      <p:sp>
        <p:nvSpPr>
          <p:cNvPr id="73" name="Google Shape;73;p32"/>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26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2"/>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zh-CN" sz="1000" b="0" i="0" u="none" strike="noStrike" cap="none">
                <a:solidFill>
                  <a:schemeClr val="lt1"/>
                </a:solidFill>
                <a:latin typeface="Calibri"/>
                <a:ea typeface="Calibri"/>
                <a:cs typeface="Calibri"/>
                <a:sym typeface="Calibri"/>
              </a:rPr>
              <a:t>[Title for presentation / Date to go here]</a:t>
            </a:r>
            <a:endParaRPr sz="14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Section divider 5">
  <p:cSld name="Section divider 5">
    <p:bg>
      <p:bgPr>
        <a:solidFill>
          <a:schemeClr val="lt2"/>
        </a:solidFill>
        <a:effectLst/>
      </p:bgPr>
    </p:bg>
    <p:spTree>
      <p:nvGrpSpPr>
        <p:cNvPr id="1" name="Shape 75"/>
        <p:cNvGrpSpPr/>
        <p:nvPr/>
      </p:nvGrpSpPr>
      <p:grpSpPr>
        <a:xfrm>
          <a:off x="0" y="0"/>
          <a:ext cx="0" cy="0"/>
          <a:chOff x="0" y="0"/>
          <a:chExt cx="0" cy="0"/>
        </a:xfrm>
      </p:grpSpPr>
      <p:sp>
        <p:nvSpPr>
          <p:cNvPr id="76" name="Google Shape;76;p33"/>
          <p:cNvSpPr/>
          <p:nvPr/>
        </p:nvSpPr>
        <p:spPr>
          <a:xfrm>
            <a:off x="0" y="0"/>
            <a:ext cx="9906000" cy="6858000"/>
          </a:xfrm>
          <a:prstGeom prst="rect">
            <a:avLst/>
          </a:prstGeom>
          <a:solidFill>
            <a:srgbClr val="F8A158"/>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77" name="Google Shape;77;p33"/>
          <p:cNvSpPr/>
          <p:nvPr/>
        </p:nvSpPr>
        <p:spPr>
          <a:xfrm rot="-5400000">
            <a:off x="6039138" y="2452979"/>
            <a:ext cx="2824488" cy="4909235"/>
          </a:xfrm>
          <a:custGeom>
            <a:avLst/>
            <a:gdLst/>
            <a:ahLst/>
            <a:cxnLst/>
            <a:rect l="l" t="t" r="r" b="b"/>
            <a:pathLst>
              <a:path w="2771777" h="4817619" extrusionOk="0">
                <a:moveTo>
                  <a:pt x="0" y="4817619"/>
                </a:moveTo>
                <a:lnTo>
                  <a:pt x="1400087" y="0"/>
                </a:lnTo>
                <a:lnTo>
                  <a:pt x="2771777" y="4817619"/>
                </a:lnTo>
                <a:lnTo>
                  <a:pt x="0" y="4817619"/>
                </a:lnTo>
                <a:close/>
              </a:path>
            </a:pathLst>
          </a:custGeom>
          <a:solidFill>
            <a:srgbClr val="F9B479"/>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78" name="Google Shape;78;p33"/>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F58220"/>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79" name="Google Shape;79;p33"/>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lnSpc>
                <a:spcPct val="100000"/>
              </a:lnSpc>
              <a:spcBef>
                <a:spcPts val="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80" name="Google Shape;80;p33"/>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26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33"/>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zh-CN" sz="1000" b="0" i="0" u="none" strike="noStrike" cap="none">
                <a:solidFill>
                  <a:schemeClr val="lt1"/>
                </a:solidFill>
                <a:latin typeface="Calibri"/>
                <a:ea typeface="Calibri"/>
                <a:cs typeface="Calibri"/>
                <a:sym typeface="Calibri"/>
              </a:rPr>
              <a:t>[Title for presentation / Date to go here]</a:t>
            </a:r>
            <a:endParaRPr sz="1400" b="0" i="0" u="none" strike="noStrike" cap="none">
              <a:solidFill>
                <a:srgbClr val="000000"/>
              </a:solidFill>
              <a:latin typeface="Arial"/>
              <a:ea typeface="Arial"/>
              <a:cs typeface="Arial"/>
              <a:sym typeface="Arial"/>
            </a:endParaRPr>
          </a:p>
        </p:txBody>
      </p:sp>
      <p:sp>
        <p:nvSpPr>
          <p:cNvPr id="82" name="Google Shape;82;p33"/>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accent1"/>
              </a:buClr>
              <a:buSzPts val="1200"/>
              <a:buFont typeface="Calibri"/>
              <a:buNone/>
            </a:pPr>
            <a:fld id="{00000000-1234-1234-1234-123412341234}" type="slidenum">
              <a:rPr lang="zh-CN" sz="1200" b="0" i="0" u="none" strike="noStrike" cap="none">
                <a:solidFill>
                  <a:schemeClr val="accent1"/>
                </a:solidFill>
                <a:latin typeface="Calibri"/>
                <a:ea typeface="Calibri"/>
                <a:cs typeface="Calibri"/>
                <a:sym typeface="Calibri"/>
              </a:rPr>
              <a:t>‹#›</a:t>
            </a:fld>
            <a:endParaRPr sz="1200" b="0" i="0" u="none" strike="noStrike" cap="none">
              <a:solidFill>
                <a:schemeClr val="accen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Section divider 6">
  <p:cSld name="Section divider 6">
    <p:bg>
      <p:bgPr>
        <a:solidFill>
          <a:schemeClr val="lt2"/>
        </a:solidFill>
        <a:effectLst/>
      </p:bgPr>
    </p:bg>
    <p:spTree>
      <p:nvGrpSpPr>
        <p:cNvPr id="1" name="Shape 83"/>
        <p:cNvGrpSpPr/>
        <p:nvPr/>
      </p:nvGrpSpPr>
      <p:grpSpPr>
        <a:xfrm>
          <a:off x="0" y="0"/>
          <a:ext cx="0" cy="0"/>
          <a:chOff x="0" y="0"/>
          <a:chExt cx="0" cy="0"/>
        </a:xfrm>
      </p:grpSpPr>
      <p:sp>
        <p:nvSpPr>
          <p:cNvPr id="84" name="Google Shape;84;p34"/>
          <p:cNvSpPr/>
          <p:nvPr/>
        </p:nvSpPr>
        <p:spPr>
          <a:xfrm>
            <a:off x="0" y="0"/>
            <a:ext cx="9906000" cy="6858000"/>
          </a:xfrm>
          <a:prstGeom prst="rect">
            <a:avLst/>
          </a:prstGeom>
          <a:solidFill>
            <a:srgbClr val="D3E262"/>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85" name="Google Shape;85;p34"/>
          <p:cNvSpPr/>
          <p:nvPr/>
        </p:nvSpPr>
        <p:spPr>
          <a:xfrm rot="-5400000">
            <a:off x="6039138" y="2452979"/>
            <a:ext cx="2824488" cy="4909235"/>
          </a:xfrm>
          <a:custGeom>
            <a:avLst/>
            <a:gdLst/>
            <a:ahLst/>
            <a:cxnLst/>
            <a:rect l="l" t="t" r="r" b="b"/>
            <a:pathLst>
              <a:path w="2771777" h="4817619" extrusionOk="0">
                <a:moveTo>
                  <a:pt x="0" y="4817619"/>
                </a:moveTo>
                <a:lnTo>
                  <a:pt x="1400087" y="0"/>
                </a:lnTo>
                <a:lnTo>
                  <a:pt x="2771777" y="4817619"/>
                </a:lnTo>
                <a:lnTo>
                  <a:pt x="0" y="4817619"/>
                </a:lnTo>
                <a:close/>
              </a:path>
            </a:pathLst>
          </a:custGeom>
          <a:solidFill>
            <a:srgbClr val="DCE882"/>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86" name="Google Shape;86;p34"/>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C4D82E"/>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87" name="Google Shape;87;p34"/>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lnSpc>
                <a:spcPct val="100000"/>
              </a:lnSpc>
              <a:spcBef>
                <a:spcPts val="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88" name="Google Shape;88;p34"/>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accent1"/>
              </a:buClr>
              <a:buSzPts val="1200"/>
              <a:buFont typeface="Calibri"/>
              <a:buNone/>
            </a:pPr>
            <a:fld id="{00000000-1234-1234-1234-123412341234}" type="slidenum">
              <a:rPr lang="zh-CN" sz="1200" b="0" i="0" u="none" strike="noStrike" cap="none">
                <a:solidFill>
                  <a:schemeClr val="accent1"/>
                </a:solidFill>
                <a:latin typeface="Calibri"/>
                <a:ea typeface="Calibri"/>
                <a:cs typeface="Calibri"/>
                <a:sym typeface="Calibri"/>
              </a:rPr>
              <a:t>‹#›</a:t>
            </a:fld>
            <a:endParaRPr sz="1200" b="0" i="0" u="none" strike="noStrike" cap="none">
              <a:solidFill>
                <a:schemeClr val="accent1"/>
              </a:solidFill>
              <a:latin typeface="Calibri"/>
              <a:ea typeface="Calibri"/>
              <a:cs typeface="Calibri"/>
              <a:sym typeface="Calibri"/>
            </a:endParaRPr>
          </a:p>
        </p:txBody>
      </p:sp>
      <p:sp>
        <p:nvSpPr>
          <p:cNvPr id="89" name="Google Shape;89;p34"/>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26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34"/>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zh-CN" sz="1000" b="0" i="0" u="none" strike="noStrike" cap="none">
                <a:solidFill>
                  <a:schemeClr val="lt1"/>
                </a:solidFill>
                <a:latin typeface="Calibri"/>
                <a:ea typeface="Calibri"/>
                <a:cs typeface="Calibri"/>
                <a:sym typeface="Calibri"/>
              </a:rPr>
              <a:t>[Title for presentation / Date to go here]</a:t>
            </a:r>
            <a:endParaRPr sz="14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ection divider 7">
  <p:cSld name="Section divider 7">
    <p:bg>
      <p:bgPr>
        <a:solidFill>
          <a:schemeClr val="lt2"/>
        </a:solidFill>
        <a:effectLst/>
      </p:bgPr>
    </p:bg>
    <p:spTree>
      <p:nvGrpSpPr>
        <p:cNvPr id="1" name="Shape 91"/>
        <p:cNvGrpSpPr/>
        <p:nvPr/>
      </p:nvGrpSpPr>
      <p:grpSpPr>
        <a:xfrm>
          <a:off x="0" y="0"/>
          <a:ext cx="0" cy="0"/>
          <a:chOff x="0" y="0"/>
          <a:chExt cx="0" cy="0"/>
        </a:xfrm>
      </p:grpSpPr>
      <p:sp>
        <p:nvSpPr>
          <p:cNvPr id="92" name="Google Shape;92;p35"/>
          <p:cNvSpPr/>
          <p:nvPr/>
        </p:nvSpPr>
        <p:spPr>
          <a:xfrm>
            <a:off x="0" y="0"/>
            <a:ext cx="9906000" cy="6858000"/>
          </a:xfrm>
          <a:prstGeom prst="rect">
            <a:avLst/>
          </a:prstGeom>
          <a:solidFill>
            <a:srgbClr val="AE9DCB"/>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93" name="Google Shape;93;p35"/>
          <p:cNvSpPr/>
          <p:nvPr/>
        </p:nvSpPr>
        <p:spPr>
          <a:xfrm rot="-5400000">
            <a:off x="6039138" y="2452979"/>
            <a:ext cx="2824488" cy="4909235"/>
          </a:xfrm>
          <a:custGeom>
            <a:avLst/>
            <a:gdLst/>
            <a:ahLst/>
            <a:cxnLst/>
            <a:rect l="l" t="t" r="r" b="b"/>
            <a:pathLst>
              <a:path w="2771777" h="4817619" extrusionOk="0">
                <a:moveTo>
                  <a:pt x="0" y="4817619"/>
                </a:moveTo>
                <a:lnTo>
                  <a:pt x="1400087" y="0"/>
                </a:lnTo>
                <a:lnTo>
                  <a:pt x="2771777" y="4817619"/>
                </a:lnTo>
                <a:lnTo>
                  <a:pt x="0" y="4817619"/>
                </a:lnTo>
                <a:close/>
              </a:path>
            </a:pathLst>
          </a:custGeom>
          <a:solidFill>
            <a:srgbClr val="BEB0D5"/>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94" name="Google Shape;94;p35"/>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937CB9"/>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95" name="Google Shape;95;p35"/>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lnSpc>
                <a:spcPct val="100000"/>
              </a:lnSpc>
              <a:spcBef>
                <a:spcPts val="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96" name="Google Shape;96;p35"/>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accent1"/>
              </a:buClr>
              <a:buSzPts val="1200"/>
              <a:buFont typeface="Calibri"/>
              <a:buNone/>
            </a:pPr>
            <a:fld id="{00000000-1234-1234-1234-123412341234}" type="slidenum">
              <a:rPr lang="zh-CN" sz="1200" b="0" i="0" u="none" strike="noStrike" cap="none">
                <a:solidFill>
                  <a:schemeClr val="accent1"/>
                </a:solidFill>
                <a:latin typeface="Calibri"/>
                <a:ea typeface="Calibri"/>
                <a:cs typeface="Calibri"/>
                <a:sym typeface="Calibri"/>
              </a:rPr>
              <a:t>‹#›</a:t>
            </a:fld>
            <a:endParaRPr sz="1200" b="0" i="0" u="none" strike="noStrike" cap="none">
              <a:solidFill>
                <a:schemeClr val="accent1"/>
              </a:solidFill>
              <a:latin typeface="Calibri"/>
              <a:ea typeface="Calibri"/>
              <a:cs typeface="Calibri"/>
              <a:sym typeface="Calibri"/>
            </a:endParaRPr>
          </a:p>
        </p:txBody>
      </p:sp>
      <p:sp>
        <p:nvSpPr>
          <p:cNvPr id="97" name="Google Shape;97;p35"/>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26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35"/>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zh-CN" sz="1000" b="0" i="0" u="none" strike="noStrike" cap="none">
                <a:solidFill>
                  <a:schemeClr val="lt1"/>
                </a:solidFill>
                <a:latin typeface="Calibri"/>
                <a:ea typeface="Calibri"/>
                <a:cs typeface="Calibri"/>
                <a:sym typeface="Calibri"/>
              </a:rPr>
              <a:t>[Title for presentation / Date to go here]</a:t>
            </a:r>
            <a:endParaRPr sz="14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ection divider 8">
  <p:cSld name="Section divider 8">
    <p:bg>
      <p:bgPr>
        <a:solidFill>
          <a:schemeClr val="lt2"/>
        </a:solidFill>
        <a:effectLst/>
      </p:bgPr>
    </p:bg>
    <p:spTree>
      <p:nvGrpSpPr>
        <p:cNvPr id="1" name="Shape 99"/>
        <p:cNvGrpSpPr/>
        <p:nvPr/>
      </p:nvGrpSpPr>
      <p:grpSpPr>
        <a:xfrm>
          <a:off x="0" y="0"/>
          <a:ext cx="0" cy="0"/>
          <a:chOff x="0" y="0"/>
          <a:chExt cx="0" cy="0"/>
        </a:xfrm>
      </p:grpSpPr>
      <p:sp>
        <p:nvSpPr>
          <p:cNvPr id="100" name="Google Shape;100;p36"/>
          <p:cNvSpPr/>
          <p:nvPr/>
        </p:nvSpPr>
        <p:spPr>
          <a:xfrm>
            <a:off x="0" y="0"/>
            <a:ext cx="9906000" cy="6858000"/>
          </a:xfrm>
          <a:prstGeom prst="rect">
            <a:avLst/>
          </a:prstGeom>
          <a:solidFill>
            <a:srgbClr val="40CAC4"/>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01" name="Google Shape;101;p36"/>
          <p:cNvSpPr/>
          <p:nvPr/>
        </p:nvSpPr>
        <p:spPr>
          <a:xfrm rot="-5400000">
            <a:off x="6039138" y="2452979"/>
            <a:ext cx="2824488" cy="4909235"/>
          </a:xfrm>
          <a:custGeom>
            <a:avLst/>
            <a:gdLst/>
            <a:ahLst/>
            <a:cxnLst/>
            <a:rect l="l" t="t" r="r" b="b"/>
            <a:pathLst>
              <a:path w="2771777" h="4817619" extrusionOk="0">
                <a:moveTo>
                  <a:pt x="0" y="4817619"/>
                </a:moveTo>
                <a:lnTo>
                  <a:pt x="1400087" y="0"/>
                </a:lnTo>
                <a:lnTo>
                  <a:pt x="2771777" y="4817619"/>
                </a:lnTo>
                <a:lnTo>
                  <a:pt x="0" y="4817619"/>
                </a:lnTo>
                <a:close/>
              </a:path>
            </a:pathLst>
          </a:custGeom>
          <a:solidFill>
            <a:srgbClr val="66D4D0"/>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02" name="Google Shape;102;p36"/>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00B8B0"/>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03" name="Google Shape;103;p36"/>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lnSpc>
                <a:spcPct val="100000"/>
              </a:lnSpc>
              <a:spcBef>
                <a:spcPts val="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104" name="Google Shape;104;p36"/>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accent1"/>
              </a:buClr>
              <a:buSzPts val="1200"/>
              <a:buFont typeface="Calibri"/>
              <a:buNone/>
            </a:pPr>
            <a:fld id="{00000000-1234-1234-1234-123412341234}" type="slidenum">
              <a:rPr lang="zh-CN" sz="1200" b="0" i="0" u="none" strike="noStrike" cap="none">
                <a:solidFill>
                  <a:schemeClr val="accent1"/>
                </a:solidFill>
                <a:latin typeface="Calibri"/>
                <a:ea typeface="Calibri"/>
                <a:cs typeface="Calibri"/>
                <a:sym typeface="Calibri"/>
              </a:rPr>
              <a:t>‹#›</a:t>
            </a:fld>
            <a:endParaRPr sz="1200" b="0" i="0" u="none" strike="noStrike" cap="none">
              <a:solidFill>
                <a:schemeClr val="accent1"/>
              </a:solidFill>
              <a:latin typeface="Calibri"/>
              <a:ea typeface="Calibri"/>
              <a:cs typeface="Calibri"/>
              <a:sym typeface="Calibri"/>
            </a:endParaRPr>
          </a:p>
        </p:txBody>
      </p:sp>
      <p:sp>
        <p:nvSpPr>
          <p:cNvPr id="105" name="Google Shape;105;p36"/>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26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36"/>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zh-CN" sz="1000" b="0" i="0" u="none" strike="noStrike" cap="none">
                <a:solidFill>
                  <a:schemeClr val="lt1"/>
                </a:solidFill>
                <a:latin typeface="Calibri"/>
                <a:ea typeface="Calibri"/>
                <a:cs typeface="Calibri"/>
                <a:sym typeface="Calibri"/>
              </a:rPr>
              <a:t>[Title for presentation / Date to go here]</a:t>
            </a:r>
            <a:endParaRPr sz="14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 image">
  <p:cSld name="One column + image">
    <p:spTree>
      <p:nvGrpSpPr>
        <p:cNvPr id="1" name="Shape 107"/>
        <p:cNvGrpSpPr/>
        <p:nvPr/>
      </p:nvGrpSpPr>
      <p:grpSpPr>
        <a:xfrm>
          <a:off x="0" y="0"/>
          <a:ext cx="0" cy="0"/>
          <a:chOff x="0" y="0"/>
          <a:chExt cx="0" cy="0"/>
        </a:xfrm>
      </p:grpSpPr>
      <p:sp>
        <p:nvSpPr>
          <p:cNvPr id="108" name="Google Shape;108;p37"/>
          <p:cNvSpPr>
            <a:spLocks noGrp="1"/>
          </p:cNvSpPr>
          <p:nvPr>
            <p:ph type="pic" idx="2"/>
          </p:nvPr>
        </p:nvSpPr>
        <p:spPr>
          <a:xfrm>
            <a:off x="5111856" y="1436688"/>
            <a:ext cx="3945600" cy="4303712"/>
          </a:xfrm>
          <a:prstGeom prst="rect">
            <a:avLst/>
          </a:prstGeom>
          <a:noFill/>
          <a:ln>
            <a:noFill/>
          </a:ln>
        </p:spPr>
      </p:sp>
      <p:sp>
        <p:nvSpPr>
          <p:cNvPr id="109" name="Google Shape;109;p37"/>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486A7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37"/>
          <p:cNvSpPr txBox="1">
            <a:spLocks noGrp="1"/>
          </p:cNvSpPr>
          <p:nvPr>
            <p:ph type="body" idx="1"/>
          </p:nvPr>
        </p:nvSpPr>
        <p:spPr>
          <a:xfrm>
            <a:off x="825500" y="1436688"/>
            <a:ext cx="3945600" cy="1692771"/>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800"/>
              <a:buNone/>
              <a:defRPr/>
            </a:lvl1pPr>
            <a:lvl2pPr marL="914400" lvl="1" indent="-228600" algn="l">
              <a:lnSpc>
                <a:spcPct val="100000"/>
              </a:lnSpc>
              <a:spcBef>
                <a:spcPts val="60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lumn">
  <p:cSld name="Two column">
    <p:spTree>
      <p:nvGrpSpPr>
        <p:cNvPr id="1" name="Shape 111"/>
        <p:cNvGrpSpPr/>
        <p:nvPr/>
      </p:nvGrpSpPr>
      <p:grpSpPr>
        <a:xfrm>
          <a:off x="0" y="0"/>
          <a:ext cx="0" cy="0"/>
          <a:chOff x="0" y="0"/>
          <a:chExt cx="0" cy="0"/>
        </a:xfrm>
      </p:grpSpPr>
      <p:sp>
        <p:nvSpPr>
          <p:cNvPr id="112" name="Google Shape;112;p38"/>
          <p:cNvSpPr txBox="1">
            <a:spLocks noGrp="1"/>
          </p:cNvSpPr>
          <p:nvPr>
            <p:ph type="body" idx="1"/>
          </p:nvPr>
        </p:nvSpPr>
        <p:spPr>
          <a:xfrm>
            <a:off x="825253" y="1436688"/>
            <a:ext cx="3944548" cy="1692771"/>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800"/>
              <a:buNone/>
              <a:defRPr/>
            </a:lvl1pPr>
            <a:lvl2pPr marL="914400" lvl="1" indent="-228600" algn="l">
              <a:lnSpc>
                <a:spcPct val="100000"/>
              </a:lnSpc>
              <a:spcBef>
                <a:spcPts val="60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113" name="Google Shape;113;p38"/>
          <p:cNvSpPr txBox="1">
            <a:spLocks noGrp="1"/>
          </p:cNvSpPr>
          <p:nvPr>
            <p:ph type="body" idx="2"/>
          </p:nvPr>
        </p:nvSpPr>
        <p:spPr>
          <a:xfrm>
            <a:off x="5120079" y="1436688"/>
            <a:ext cx="3944548" cy="1692771"/>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800"/>
              <a:buNone/>
              <a:defRPr/>
            </a:lvl1pPr>
            <a:lvl2pPr marL="914400" lvl="1" indent="-228600" algn="l">
              <a:lnSpc>
                <a:spcPct val="100000"/>
              </a:lnSpc>
              <a:spcBef>
                <a:spcPts val="60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114" name="Google Shape;114;p38"/>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486A7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hree column">
  <p:cSld name="Three column">
    <p:spTree>
      <p:nvGrpSpPr>
        <p:cNvPr id="1" name="Shape 115"/>
        <p:cNvGrpSpPr/>
        <p:nvPr/>
      </p:nvGrpSpPr>
      <p:grpSpPr>
        <a:xfrm>
          <a:off x="0" y="0"/>
          <a:ext cx="0" cy="0"/>
          <a:chOff x="0" y="0"/>
          <a:chExt cx="0" cy="0"/>
        </a:xfrm>
      </p:grpSpPr>
      <p:sp>
        <p:nvSpPr>
          <p:cNvPr id="116" name="Google Shape;116;p39"/>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486A7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39"/>
          <p:cNvSpPr txBox="1">
            <a:spLocks noGrp="1"/>
          </p:cNvSpPr>
          <p:nvPr>
            <p:ph type="body" idx="1"/>
          </p:nvPr>
        </p:nvSpPr>
        <p:spPr>
          <a:xfrm>
            <a:off x="825500" y="1436688"/>
            <a:ext cx="2501900" cy="2000548"/>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800"/>
              <a:buNone/>
              <a:defRPr/>
            </a:lvl1pPr>
            <a:lvl2pPr marL="914400" lvl="1" indent="-228600" algn="l">
              <a:lnSpc>
                <a:spcPct val="100000"/>
              </a:lnSpc>
              <a:spcBef>
                <a:spcPts val="60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118" name="Google Shape;118;p39"/>
          <p:cNvSpPr txBox="1">
            <a:spLocks noGrp="1"/>
          </p:cNvSpPr>
          <p:nvPr>
            <p:ph type="body" idx="2"/>
          </p:nvPr>
        </p:nvSpPr>
        <p:spPr>
          <a:xfrm>
            <a:off x="3687763" y="1436688"/>
            <a:ext cx="2501900" cy="2000548"/>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800"/>
              <a:buNone/>
              <a:defRPr/>
            </a:lvl1pPr>
            <a:lvl2pPr marL="914400" lvl="1" indent="-228600" algn="l">
              <a:lnSpc>
                <a:spcPct val="100000"/>
              </a:lnSpc>
              <a:spcBef>
                <a:spcPts val="60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119" name="Google Shape;119;p39"/>
          <p:cNvSpPr txBox="1">
            <a:spLocks noGrp="1"/>
          </p:cNvSpPr>
          <p:nvPr>
            <p:ph type="body" idx="3"/>
          </p:nvPr>
        </p:nvSpPr>
        <p:spPr>
          <a:xfrm>
            <a:off x="6550025" y="1436688"/>
            <a:ext cx="2501900" cy="2000548"/>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800"/>
              <a:buNone/>
              <a:defRPr/>
            </a:lvl1pPr>
            <a:lvl2pPr marL="914400" lvl="1" indent="-228600" algn="l">
              <a:lnSpc>
                <a:spcPct val="100000"/>
              </a:lnSpc>
              <a:spcBef>
                <a:spcPts val="60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20"/>
        <p:cNvGrpSpPr/>
        <p:nvPr/>
      </p:nvGrpSpPr>
      <p:grpSpPr>
        <a:xfrm>
          <a:off x="0" y="0"/>
          <a:ext cx="0" cy="0"/>
          <a:chOff x="0" y="0"/>
          <a:chExt cx="0" cy="0"/>
        </a:xfrm>
      </p:grpSpPr>
      <p:sp>
        <p:nvSpPr>
          <p:cNvPr id="121" name="Google Shape;121;p40"/>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486A7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Backpage 1">
  <p:cSld name="Backpage 1">
    <p:bg>
      <p:bgPr>
        <a:solidFill>
          <a:schemeClr val="lt1"/>
        </a:solidFill>
        <a:effectLst/>
      </p:bgPr>
    </p:bg>
    <p:spTree>
      <p:nvGrpSpPr>
        <p:cNvPr id="1" name="Shape 122"/>
        <p:cNvGrpSpPr/>
        <p:nvPr/>
      </p:nvGrpSpPr>
      <p:grpSpPr>
        <a:xfrm>
          <a:off x="0" y="0"/>
          <a:ext cx="0" cy="0"/>
          <a:chOff x="0" y="0"/>
          <a:chExt cx="0" cy="0"/>
        </a:xfrm>
      </p:grpSpPr>
      <p:sp>
        <p:nvSpPr>
          <p:cNvPr id="123" name="Google Shape;123;p41"/>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24" name="Google Shape;124;p41"/>
          <p:cNvSpPr txBox="1">
            <a:spLocks noGrp="1"/>
          </p:cNvSpPr>
          <p:nvPr>
            <p:ph type="title"/>
          </p:nvPr>
        </p:nvSpPr>
        <p:spPr>
          <a:xfrm>
            <a:off x="825501" y="563563"/>
            <a:ext cx="8239126" cy="370558"/>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lt1"/>
              </a:buClr>
              <a:buSzPts val="3600"/>
              <a:buFont typeface="Calibri"/>
              <a:buNone/>
              <a:defRPr sz="36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41"/>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accent1"/>
              </a:buClr>
              <a:buSzPts val="1200"/>
              <a:buFont typeface="Calibri"/>
              <a:buNone/>
            </a:pPr>
            <a:fld id="{00000000-1234-1234-1234-123412341234}" type="slidenum">
              <a:rPr lang="zh-CN" sz="1200" b="0" i="0" u="none" strike="noStrike" cap="none">
                <a:solidFill>
                  <a:schemeClr val="accent1"/>
                </a:solidFill>
                <a:latin typeface="Calibri"/>
                <a:ea typeface="Calibri"/>
                <a:cs typeface="Calibri"/>
                <a:sym typeface="Calibri"/>
              </a:rPr>
              <a:t>‹#›</a:t>
            </a:fld>
            <a:endParaRPr sz="1200" b="0" i="0" u="none" strike="noStrike" cap="none">
              <a:solidFill>
                <a:schemeClr val="accent1"/>
              </a:solidFill>
              <a:latin typeface="Calibri"/>
              <a:ea typeface="Calibri"/>
              <a:cs typeface="Calibri"/>
              <a:sym typeface="Calibri"/>
            </a:endParaRPr>
          </a:p>
        </p:txBody>
      </p:sp>
      <p:sp>
        <p:nvSpPr>
          <p:cNvPr id="126" name="Google Shape;126;p41"/>
          <p:cNvSpPr txBox="1">
            <a:spLocks noGrp="1"/>
          </p:cNvSpPr>
          <p:nvPr>
            <p:ph type="body" idx="1"/>
          </p:nvPr>
        </p:nvSpPr>
        <p:spPr>
          <a:xfrm>
            <a:off x="825500" y="1412875"/>
            <a:ext cx="5613400" cy="1957459"/>
          </a:xfrm>
          <a:prstGeom prst="rect">
            <a:avLst/>
          </a:prstGeom>
          <a:noFill/>
          <a:ln>
            <a:noFill/>
          </a:ln>
        </p:spPr>
        <p:txBody>
          <a:bodyPr spcFirstLastPara="1" wrap="square" lIns="0" tIns="0" rIns="0" bIns="0" anchor="t" anchorCtr="0">
            <a:spAutoFit/>
          </a:bodyPr>
          <a:lstStyle>
            <a:lvl1pPr marL="457200" lvl="0" indent="-228600" algn="l">
              <a:lnSpc>
                <a:spcPct val="105000"/>
              </a:lnSpc>
              <a:spcBef>
                <a:spcPts val="0"/>
              </a:spcBef>
              <a:spcAft>
                <a:spcPts val="0"/>
              </a:spcAft>
              <a:buSzPts val="2200"/>
              <a:buNone/>
              <a:defRPr sz="2200" b="0">
                <a:solidFill>
                  <a:schemeClr val="lt1"/>
                </a:solidFill>
              </a:defRPr>
            </a:lvl1pPr>
            <a:lvl2pPr marL="914400" lvl="1" indent="-228600" algn="l">
              <a:lnSpc>
                <a:spcPct val="100000"/>
              </a:lnSpc>
              <a:spcBef>
                <a:spcPts val="1800"/>
              </a:spcBef>
              <a:spcAft>
                <a:spcPts val="0"/>
              </a:spcAft>
              <a:buSzPts val="1800"/>
              <a:buNone/>
              <a:defRPr>
                <a:solidFill>
                  <a:schemeClr val="lt1"/>
                </a:solidFill>
              </a:defRPr>
            </a:lvl2pPr>
            <a:lvl3pPr marL="1371600" lvl="2" indent="-342900" algn="l">
              <a:lnSpc>
                <a:spcPct val="100000"/>
              </a:lnSpc>
              <a:spcBef>
                <a:spcPts val="600"/>
              </a:spcBef>
              <a:spcAft>
                <a:spcPts val="0"/>
              </a:spcAft>
              <a:buClr>
                <a:schemeClr val="lt1"/>
              </a:buClr>
              <a:buSzPts val="1800"/>
              <a:buChar char="•"/>
              <a:defRPr>
                <a:solidFill>
                  <a:schemeClr val="lt1"/>
                </a:solidFill>
              </a:defRPr>
            </a:lvl3pPr>
            <a:lvl4pPr marL="1828800" lvl="3" indent="-342900" algn="l">
              <a:lnSpc>
                <a:spcPct val="100000"/>
              </a:lnSpc>
              <a:spcBef>
                <a:spcPts val="600"/>
              </a:spcBef>
              <a:spcAft>
                <a:spcPts val="0"/>
              </a:spcAft>
              <a:buClr>
                <a:schemeClr val="lt1"/>
              </a:buClr>
              <a:buSzPts val="1800"/>
              <a:buChar char="•"/>
              <a:defRPr>
                <a:solidFill>
                  <a:schemeClr val="lt1"/>
                </a:solidFill>
              </a:defRPr>
            </a:lvl4pPr>
            <a:lvl5pPr marL="2286000" lvl="4" indent="-342900" algn="l">
              <a:lnSpc>
                <a:spcPct val="100000"/>
              </a:lnSpc>
              <a:spcBef>
                <a:spcPts val="600"/>
              </a:spcBef>
              <a:spcAft>
                <a:spcPts val="0"/>
              </a:spcAft>
              <a:buClr>
                <a:schemeClr val="lt1"/>
              </a:buClr>
              <a:buSzPts val="1800"/>
              <a:buChar char="─"/>
              <a:defRPr>
                <a:solidFill>
                  <a:schemeClr val="lt1"/>
                </a:solidFill>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
        <p:nvSpPr>
          <p:cNvPr id="127" name="Google Shape;127;p41"/>
          <p:cNvSpPr/>
          <p:nvPr/>
        </p:nvSpPr>
        <p:spPr>
          <a:xfrm>
            <a:off x="5849137" y="5637540"/>
            <a:ext cx="3778513" cy="1220460"/>
          </a:xfrm>
          <a:prstGeom prst="rect">
            <a:avLst/>
          </a:prstGeom>
          <a:solidFill>
            <a:schemeClr val="lt1"/>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128" name="Google Shape;128;p41"/>
          <p:cNvPicPr preferRelativeResize="0"/>
          <p:nvPr/>
        </p:nvPicPr>
        <p:blipFill rotWithShape="1">
          <a:blip r:embed="rId2">
            <a:alphaModFix/>
          </a:blip>
          <a:srcRect/>
          <a:stretch/>
        </p:blipFill>
        <p:spPr>
          <a:xfrm>
            <a:off x="6211432" y="6235215"/>
            <a:ext cx="3170060" cy="306000"/>
          </a:xfrm>
          <a:prstGeom prst="rect">
            <a:avLst/>
          </a:prstGeom>
          <a:noFill/>
          <a:ln>
            <a:noFill/>
          </a:ln>
        </p:spPr>
      </p:pic>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page 2">
  <p:cSld name="Backpage 2">
    <p:bg>
      <p:bgPr>
        <a:solidFill>
          <a:schemeClr val="lt1"/>
        </a:solidFill>
        <a:effectLst/>
      </p:bgPr>
    </p:bg>
    <p:spTree>
      <p:nvGrpSpPr>
        <p:cNvPr id="1" name="Shape 129"/>
        <p:cNvGrpSpPr/>
        <p:nvPr/>
      </p:nvGrpSpPr>
      <p:grpSpPr>
        <a:xfrm>
          <a:off x="0" y="0"/>
          <a:ext cx="0" cy="0"/>
          <a:chOff x="0" y="0"/>
          <a:chExt cx="0" cy="0"/>
        </a:xfrm>
      </p:grpSpPr>
      <p:sp>
        <p:nvSpPr>
          <p:cNvPr id="130" name="Google Shape;130;p42"/>
          <p:cNvSpPr/>
          <p:nvPr/>
        </p:nvSpPr>
        <p:spPr>
          <a:xfrm>
            <a:off x="5849137" y="5637540"/>
            <a:ext cx="3778513" cy="1220460"/>
          </a:xfrm>
          <a:prstGeom prst="rect">
            <a:avLst/>
          </a:prstGeom>
          <a:solidFill>
            <a:schemeClr val="lt1"/>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1" name="Google Shape;131;p42"/>
          <p:cNvSpPr/>
          <p:nvPr/>
        </p:nvSpPr>
        <p:spPr>
          <a:xfrm>
            <a:off x="552450" y="-9526"/>
            <a:ext cx="9353550" cy="5969046"/>
          </a:xfrm>
          <a:custGeom>
            <a:avLst/>
            <a:gdLst/>
            <a:ahLst/>
            <a:cxnLst/>
            <a:rect l="l" t="t" r="r" b="b"/>
            <a:pathLst>
              <a:path w="2952" h="1880" extrusionOk="0">
                <a:moveTo>
                  <a:pt x="0" y="0"/>
                </a:moveTo>
                <a:cubicBezTo>
                  <a:pt x="0" y="1676"/>
                  <a:pt x="0" y="1676"/>
                  <a:pt x="0" y="1676"/>
                </a:cubicBezTo>
                <a:cubicBezTo>
                  <a:pt x="1" y="1712"/>
                  <a:pt x="19" y="1785"/>
                  <a:pt x="63" y="1824"/>
                </a:cubicBezTo>
                <a:cubicBezTo>
                  <a:pt x="106" y="1863"/>
                  <a:pt x="140" y="1871"/>
                  <a:pt x="169" y="1875"/>
                </a:cubicBezTo>
                <a:cubicBezTo>
                  <a:pt x="197" y="1880"/>
                  <a:pt x="230" y="1871"/>
                  <a:pt x="244" y="1870"/>
                </a:cubicBezTo>
                <a:cubicBezTo>
                  <a:pt x="2952" y="1103"/>
                  <a:pt x="2952" y="1103"/>
                  <a:pt x="2952" y="1103"/>
                </a:cubicBezTo>
              </a:path>
            </a:pathLst>
          </a:custGeom>
          <a:noFill/>
          <a:ln w="19050" cap="flat" cmpd="sng">
            <a:solidFill>
              <a:schemeClr val="accent6"/>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2" name="Google Shape;132;p42"/>
          <p:cNvSpPr txBox="1">
            <a:spLocks noGrp="1"/>
          </p:cNvSpPr>
          <p:nvPr>
            <p:ph type="title"/>
          </p:nvPr>
        </p:nvSpPr>
        <p:spPr>
          <a:xfrm>
            <a:off x="825501" y="563563"/>
            <a:ext cx="8239126" cy="370558"/>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accent5"/>
              </a:buClr>
              <a:buSzPts val="3600"/>
              <a:buFont typeface="Calibri"/>
              <a:buNone/>
              <a:defRPr sz="3600" b="1">
                <a:solidFill>
                  <a:schemeClr val="accent5"/>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33" name="Google Shape;133;p42"/>
          <p:cNvPicPr preferRelativeResize="0"/>
          <p:nvPr/>
        </p:nvPicPr>
        <p:blipFill rotWithShape="1">
          <a:blip r:embed="rId2">
            <a:alphaModFix/>
          </a:blip>
          <a:srcRect/>
          <a:stretch/>
        </p:blipFill>
        <p:spPr>
          <a:xfrm>
            <a:off x="6211432" y="6235215"/>
            <a:ext cx="3170060" cy="306000"/>
          </a:xfrm>
          <a:prstGeom prst="rect">
            <a:avLst/>
          </a:prstGeom>
          <a:noFill/>
          <a:ln>
            <a:noFill/>
          </a:ln>
        </p:spPr>
      </p:pic>
      <p:sp>
        <p:nvSpPr>
          <p:cNvPr id="134" name="Google Shape;134;p42"/>
          <p:cNvSpPr txBox="1">
            <a:spLocks noGrp="1"/>
          </p:cNvSpPr>
          <p:nvPr>
            <p:ph type="body" idx="1"/>
          </p:nvPr>
        </p:nvSpPr>
        <p:spPr>
          <a:xfrm>
            <a:off x="825500" y="1436688"/>
            <a:ext cx="5385932" cy="1692771"/>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800"/>
              <a:buNone/>
              <a:defRPr/>
            </a:lvl1pPr>
            <a:lvl2pPr marL="914400" lvl="1" indent="-228600" algn="l">
              <a:lnSpc>
                <a:spcPct val="100000"/>
              </a:lnSpc>
              <a:spcBef>
                <a:spcPts val="600"/>
              </a:spcBef>
              <a:spcAft>
                <a:spcPts val="0"/>
              </a:spcAft>
              <a:buSzPts val="1800"/>
              <a:buNone/>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228600" algn="l">
              <a:lnSpc>
                <a:spcPct val="100000"/>
              </a:lnSpc>
              <a:spcBef>
                <a:spcPts val="600"/>
              </a:spcBef>
              <a:spcAft>
                <a:spcPts val="0"/>
              </a:spcAft>
              <a:buSzPts val="1800"/>
              <a:buNone/>
              <a:defRPr/>
            </a:lvl7pPr>
            <a:lvl8pPr marL="3657600" lvl="7" indent="-342900" algn="l">
              <a:lnSpc>
                <a:spcPct val="100000"/>
              </a:lnSpc>
              <a:spcBef>
                <a:spcPts val="600"/>
              </a:spcBef>
              <a:spcAft>
                <a:spcPts val="0"/>
              </a:spcAft>
              <a:buSzPts val="1800"/>
              <a:buAutoNum type="arabicPeriod"/>
              <a:defRPr/>
            </a:lvl8pPr>
            <a:lvl9pPr marL="4114800" lvl="8" indent="-342900" algn="l">
              <a:lnSpc>
                <a:spcPct val="100000"/>
              </a:lnSpc>
              <a:spcBef>
                <a:spcPts val="600"/>
              </a:spcBef>
              <a:spcAft>
                <a:spcPts val="600"/>
              </a:spcAft>
              <a:buSzPts val="1800"/>
              <a:buAutoNum type="alphaLcPeriod"/>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486A7E"/>
              </a:buClr>
              <a:buSzPts val="2600"/>
              <a:buFont typeface="Calibri"/>
              <a:buNone/>
              <a:defRPr sz="2600" b="1" i="0" u="none" strike="noStrike" cap="none">
                <a:solidFill>
                  <a:srgbClr val="486A7E"/>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1"/>
          <p:cNvSpPr txBox="1">
            <a:spLocks noGrp="1"/>
          </p:cNvSpPr>
          <p:nvPr>
            <p:ph type="body" idx="1"/>
          </p:nvPr>
        </p:nvSpPr>
        <p:spPr>
          <a:xfrm>
            <a:off x="825500" y="1436688"/>
            <a:ext cx="8239125" cy="3123932"/>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6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600"/>
              </a:spcBef>
              <a:spcAft>
                <a:spcPts val="0"/>
              </a:spcAft>
              <a:buClr>
                <a:srgbClr val="95AABA"/>
              </a:buClr>
              <a:buSzPts val="1800"/>
              <a:buFont typeface="Calibri"/>
              <a:buChar char="•"/>
              <a:defRPr sz="18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5pPr>
            <a:lvl6pPr marL="2743200" marR="0" lvl="5" indent="-342900" algn="l" rtl="0">
              <a:lnSpc>
                <a:spcPct val="100000"/>
              </a:lnSpc>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60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600"/>
              </a:spcBef>
              <a:spcAft>
                <a:spcPts val="0"/>
              </a:spcAft>
              <a:buClr>
                <a:schemeClr val="dk1"/>
              </a:buClr>
              <a:buSzPts val="1800"/>
              <a:buFont typeface="Calibri"/>
              <a:buAutoNum type="arabicPeriod"/>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600"/>
              </a:spcBef>
              <a:spcAft>
                <a:spcPts val="600"/>
              </a:spcAft>
              <a:buClr>
                <a:schemeClr val="dk1"/>
              </a:buClr>
              <a:buSzPts val="1800"/>
              <a:buFont typeface="Calibri"/>
              <a:buAutoNum type="alphaLcPeriod"/>
              <a:defRPr sz="1800" b="0" i="0" u="none" strike="noStrike" cap="none">
                <a:solidFill>
                  <a:schemeClr val="dk1"/>
                </a:solidFill>
                <a:latin typeface="Calibri"/>
                <a:ea typeface="Calibri"/>
                <a:cs typeface="Calibri"/>
                <a:sym typeface="Calibri"/>
              </a:defRPr>
            </a:lvl9pPr>
          </a:lstStyle>
          <a:p>
            <a:endParaRPr/>
          </a:p>
        </p:txBody>
      </p:sp>
      <p:sp>
        <p:nvSpPr>
          <p:cNvPr id="12" name="Google Shape;12;p21"/>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2"/>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accent1"/>
              </a:buClr>
              <a:buSzPts val="1200"/>
              <a:buFont typeface="Calibri"/>
              <a:buNone/>
            </a:pPr>
            <a:fld id="{00000000-1234-1234-1234-123412341234}" type="slidenum">
              <a:rPr lang="zh-CN" sz="1200" b="0" i="0" u="none" strike="noStrike" cap="none">
                <a:solidFill>
                  <a:schemeClr val="accent1"/>
                </a:solidFill>
                <a:latin typeface="Calibri"/>
                <a:ea typeface="Calibri"/>
                <a:cs typeface="Calibri"/>
                <a:sym typeface="Calibri"/>
              </a:rPr>
              <a:t>‹#›</a:t>
            </a:fld>
            <a:endParaRPr sz="1200" b="0" i="0" u="none" strike="noStrike" cap="none">
              <a:solidFill>
                <a:schemeClr val="accent1"/>
              </a:solidFill>
              <a:latin typeface="Calibri"/>
              <a:ea typeface="Calibri"/>
              <a:cs typeface="Calibri"/>
              <a:sym typeface="Calibri"/>
            </a:endParaRPr>
          </a:p>
        </p:txBody>
      </p:sp>
      <p:sp>
        <p:nvSpPr>
          <p:cNvPr id="13" name="Google Shape;13;p21"/>
          <p:cNvSpPr/>
          <p:nvPr/>
        </p:nvSpPr>
        <p:spPr>
          <a:xfrm>
            <a:off x="10137576" y="2"/>
            <a:ext cx="2359223" cy="2063929"/>
          </a:xfrm>
          <a:prstGeom prst="rect">
            <a:avLst/>
          </a:prstGeom>
          <a:solidFill>
            <a:srgbClr val="F2F2F2"/>
          </a:solidFill>
          <a:ln>
            <a:noFill/>
          </a:ln>
        </p:spPr>
        <p:txBody>
          <a:bodyPr spcFirstLastPara="1" wrap="square" lIns="85650" tIns="85650" rIns="85650" bIns="85650" anchor="t" anchorCtr="0">
            <a:noAutofit/>
          </a:bodyPr>
          <a:lstStyle/>
          <a:p>
            <a:pPr marL="0" marR="0" lvl="0" indent="0" algn="l" rtl="0">
              <a:lnSpc>
                <a:spcPct val="100000"/>
              </a:lnSpc>
              <a:spcBef>
                <a:spcPts val="0"/>
              </a:spcBef>
              <a:spcAft>
                <a:spcPts val="0"/>
              </a:spcAft>
              <a:buClr>
                <a:srgbClr val="000000"/>
              </a:buClr>
              <a:buSzPts val="1050"/>
              <a:buFont typeface="Arial"/>
              <a:buNone/>
            </a:pPr>
            <a:r>
              <a:rPr lang="zh-CN" sz="1050" b="1" i="0" u="none" strike="noStrike" cap="none">
                <a:solidFill>
                  <a:schemeClr val="accent6"/>
                </a:solidFill>
                <a:latin typeface="Calibri"/>
                <a:ea typeface="Calibri"/>
                <a:cs typeface="Calibri"/>
                <a:sym typeface="Calibri"/>
              </a:rPr>
              <a:t>Updating footer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zh-CN" sz="1050" b="0" i="0" u="none" strike="noStrike" cap="none">
                <a:solidFill>
                  <a:schemeClr val="accent6"/>
                </a:solidFill>
                <a:latin typeface="Calibri"/>
                <a:ea typeface="Calibri"/>
                <a:cs typeface="Calibri"/>
                <a:sym typeface="Calibri"/>
              </a:rPr>
              <a:t>To update the footer:</a:t>
            </a:r>
            <a:endParaRPr sz="1400" b="0" i="0" u="none" strike="noStrike" cap="none">
              <a:solidFill>
                <a:srgbClr val="000000"/>
              </a:solidFill>
              <a:latin typeface="Arial"/>
              <a:ea typeface="Arial"/>
              <a:cs typeface="Arial"/>
              <a:sym typeface="Arial"/>
            </a:endParaRPr>
          </a:p>
          <a:p>
            <a:pPr marL="177800" marR="0" lvl="0" indent="-177800" algn="l" rtl="0">
              <a:lnSpc>
                <a:spcPct val="100000"/>
              </a:lnSpc>
              <a:spcBef>
                <a:spcPts val="0"/>
              </a:spcBef>
              <a:spcAft>
                <a:spcPts val="0"/>
              </a:spcAft>
              <a:buClr>
                <a:schemeClr val="accent6"/>
              </a:buClr>
              <a:buSzPts val="1050"/>
              <a:buFont typeface="Arial"/>
              <a:buChar char="•"/>
            </a:pPr>
            <a:r>
              <a:rPr lang="zh-CN" sz="1050" b="0" i="0" u="none" strike="noStrike" cap="none">
                <a:solidFill>
                  <a:schemeClr val="accent6"/>
                </a:solidFill>
                <a:latin typeface="Calibri"/>
                <a:ea typeface="Calibri"/>
                <a:cs typeface="Calibri"/>
                <a:sym typeface="Calibri"/>
              </a:rPr>
              <a:t>Click into the text box on the slide master page and update the information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accent6"/>
              </a:buClr>
              <a:buSzPts val="1050"/>
              <a:buFont typeface="Arial"/>
              <a:buNone/>
            </a:pPr>
            <a:r>
              <a:rPr lang="zh-CN" sz="1050" b="1" i="0" u="none" strike="noStrike" cap="none">
                <a:solidFill>
                  <a:schemeClr val="accent6"/>
                </a:solidFill>
                <a:latin typeface="Calibri"/>
                <a:ea typeface="Calibri"/>
                <a:cs typeface="Calibri"/>
                <a:sym typeface="Calibri"/>
              </a:rPr>
              <a:t>Checking updates</a:t>
            </a:r>
            <a:endParaRPr sz="1400" b="0" i="0" u="none" strike="noStrike" cap="none">
              <a:solidFill>
                <a:srgbClr val="000000"/>
              </a:solidFill>
              <a:latin typeface="Arial"/>
              <a:ea typeface="Arial"/>
              <a:cs typeface="Arial"/>
              <a:sym typeface="Arial"/>
            </a:endParaRPr>
          </a:p>
          <a:p>
            <a:pPr marL="177800" marR="0" lvl="0" indent="-177800" algn="l" rtl="0">
              <a:lnSpc>
                <a:spcPct val="100000"/>
              </a:lnSpc>
              <a:spcBef>
                <a:spcPts val="0"/>
              </a:spcBef>
              <a:spcAft>
                <a:spcPts val="0"/>
              </a:spcAft>
              <a:buClr>
                <a:schemeClr val="accent6"/>
              </a:buClr>
              <a:buSzPts val="1050"/>
              <a:buFont typeface="Arial"/>
              <a:buChar char="•"/>
            </a:pPr>
            <a:r>
              <a:rPr lang="zh-CN" sz="1050" b="0" i="0" u="none" strike="noStrike" cap="none">
                <a:solidFill>
                  <a:schemeClr val="accent6"/>
                </a:solidFill>
                <a:latin typeface="Calibri"/>
                <a:ea typeface="Calibri"/>
                <a:cs typeface="Calibri"/>
                <a:sym typeface="Calibri"/>
              </a:rPr>
              <a:t>The text updates will not flow through to all the slide layouts as some have been placed manually. Therefore you may need to manually update other text boxes such as the divider slides etc</a:t>
            </a:r>
            <a:endParaRPr sz="1050" b="0" i="0" u="none" strike="noStrike" cap="none">
              <a:solidFill>
                <a:schemeClr val="accent6"/>
              </a:solidFill>
              <a:latin typeface="Calibri"/>
              <a:ea typeface="Calibri"/>
              <a:cs typeface="Calibri"/>
              <a:sym typeface="Calibri"/>
            </a:endParaRPr>
          </a:p>
          <a:p>
            <a:pPr marL="177800" marR="0" lvl="0" indent="-111125" algn="l" rtl="0">
              <a:lnSpc>
                <a:spcPct val="100000"/>
              </a:lnSpc>
              <a:spcBef>
                <a:spcPts val="0"/>
              </a:spcBef>
              <a:spcAft>
                <a:spcPts val="0"/>
              </a:spcAft>
              <a:buClr>
                <a:schemeClr val="dk1"/>
              </a:buClr>
              <a:buSzPts val="1050"/>
              <a:buFont typeface="Arial"/>
              <a:buNone/>
            </a:pPr>
            <a:endParaRPr sz="1050" b="0" i="0" u="none" strike="noStrike" cap="none">
              <a:solidFill>
                <a:schemeClr val="accent6"/>
              </a:solidFill>
              <a:latin typeface="Calibri"/>
              <a:ea typeface="Calibri"/>
              <a:cs typeface="Calibri"/>
              <a:sym typeface="Calibri"/>
            </a:endParaRPr>
          </a:p>
        </p:txBody>
      </p:sp>
      <p:pic>
        <p:nvPicPr>
          <p:cNvPr id="14" name="Google Shape;14;p21"/>
          <p:cNvPicPr preferRelativeResize="0"/>
          <p:nvPr/>
        </p:nvPicPr>
        <p:blipFill rotWithShape="1">
          <a:blip r:embed="rId22">
            <a:alphaModFix/>
          </a:blip>
          <a:srcRect/>
          <a:stretch/>
        </p:blipFill>
        <p:spPr>
          <a:xfrm>
            <a:off x="8009068" y="6413326"/>
            <a:ext cx="1055556" cy="10189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890">
          <p15:clr>
            <a:srgbClr val="F26B43"/>
          </p15:clr>
        </p15:guide>
        <p15:guide id="2" pos="512">
          <p15:clr>
            <a:srgbClr val="F26B43"/>
          </p15:clr>
        </p15:guide>
        <p15:guide id="3" pos="3219">
          <p15:clr>
            <a:srgbClr val="F26B43"/>
          </p15:clr>
        </p15:guide>
        <p15:guide id="4" pos="3021">
          <p15:clr>
            <a:srgbClr val="F26B43"/>
          </p15:clr>
        </p15:guide>
        <p15:guide id="5" pos="5705">
          <p15:clr>
            <a:srgbClr val="F26B43"/>
          </p15:clr>
        </p15:guide>
        <p15:guide id="6" orient="horz" pos="4020">
          <p15:clr>
            <a:srgbClr val="F26B43"/>
          </p15:clr>
        </p15:guide>
        <p15:guide id="7" orient="horz" pos="57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link.springer.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link.springer.com" TargetMode="External"/><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1" descr="A picture containing text, clipart&#10;&#10;Description automatically generated"/>
          <p:cNvPicPr preferRelativeResize="0"/>
          <p:nvPr/>
        </p:nvPicPr>
        <p:blipFill rotWithShape="1">
          <a:blip r:embed="rId3">
            <a:alphaModFix/>
          </a:blip>
          <a:srcRect/>
          <a:stretch/>
        </p:blipFill>
        <p:spPr>
          <a:xfrm>
            <a:off x="726080" y="872213"/>
            <a:ext cx="3185816" cy="624026"/>
          </a:xfrm>
          <a:prstGeom prst="rect">
            <a:avLst/>
          </a:prstGeom>
          <a:noFill/>
          <a:ln>
            <a:noFill/>
          </a:ln>
        </p:spPr>
      </p:pic>
      <p:sp>
        <p:nvSpPr>
          <p:cNvPr id="141" name="Google Shape;141;p1"/>
          <p:cNvSpPr txBox="1"/>
          <p:nvPr/>
        </p:nvSpPr>
        <p:spPr>
          <a:xfrm>
            <a:off x="6310045" y="919946"/>
            <a:ext cx="3595955" cy="576293"/>
          </a:xfrm>
          <a:prstGeom prst="rect">
            <a:avLst/>
          </a:prstGeom>
          <a:noFill/>
          <a:ln>
            <a:noFill/>
          </a:ln>
        </p:spPr>
        <p:txBody>
          <a:bodyPr spcFirstLastPara="1" wrap="square" lIns="72000" tIns="72000" rIns="72000" bIns="720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zh-CN" sz="2800" b="0" i="0" u="none" strike="noStrike" cap="none">
                <a:solidFill>
                  <a:srgbClr val="333D66"/>
                </a:solidFill>
                <a:latin typeface="Calibri"/>
                <a:ea typeface="Calibri"/>
                <a:cs typeface="Calibri"/>
                <a:sym typeface="Calibri"/>
              </a:rPr>
              <a:t>link.springer.com</a:t>
            </a:r>
            <a:endParaRPr sz="2800" b="0" i="0" u="none" strike="noStrike" cap="none">
              <a:solidFill>
                <a:srgbClr val="333D66"/>
              </a:solidFill>
              <a:latin typeface="Calibri"/>
              <a:ea typeface="Calibri"/>
              <a:cs typeface="Calibri"/>
              <a:sym typeface="Calibri"/>
            </a:endParaRPr>
          </a:p>
        </p:txBody>
      </p:sp>
      <p:sp>
        <p:nvSpPr>
          <p:cNvPr id="142" name="Google Shape;142;p1"/>
          <p:cNvSpPr txBox="1"/>
          <p:nvPr/>
        </p:nvSpPr>
        <p:spPr>
          <a:xfrm>
            <a:off x="2318988" y="2442547"/>
            <a:ext cx="5268024" cy="1130291"/>
          </a:xfrm>
          <a:prstGeom prst="rect">
            <a:avLst/>
          </a:prstGeom>
          <a:noFill/>
          <a:ln>
            <a:noFill/>
          </a:ln>
        </p:spPr>
        <p:txBody>
          <a:bodyPr spcFirstLastPara="1" wrap="square" lIns="72000" tIns="72000" rIns="72000" bIns="720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zh-CN" sz="3200" b="0" i="0" u="none" strike="noStrike" cap="none">
                <a:solidFill>
                  <a:srgbClr val="333D66"/>
                </a:solidFill>
                <a:latin typeface="Calibri"/>
                <a:ea typeface="Calibri"/>
                <a:cs typeface="Calibri"/>
                <a:sym typeface="Calibri"/>
              </a:rPr>
              <a:t>TUTORIAL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zh-CN" sz="3200" b="0" i="0" u="none" strike="noStrike" cap="none">
                <a:solidFill>
                  <a:srgbClr val="333D66"/>
                </a:solidFill>
                <a:latin typeface="Calibri"/>
                <a:ea typeface="Calibri"/>
                <a:cs typeface="Calibri"/>
                <a:sym typeface="Calibri"/>
              </a:rPr>
              <a:t>SpringerLink平台使用指南</a:t>
            </a:r>
            <a:endParaRPr sz="3200" b="0" i="0" u="none" strike="noStrike" cap="none">
              <a:solidFill>
                <a:srgbClr val="333D66"/>
              </a:solidFill>
              <a:latin typeface="Calibri"/>
              <a:ea typeface="Calibri"/>
              <a:cs typeface="Calibri"/>
              <a:sym typeface="Calibri"/>
            </a:endParaRPr>
          </a:p>
        </p:txBody>
      </p:sp>
      <p:sp>
        <p:nvSpPr>
          <p:cNvPr id="143" name="Google Shape;143;p1"/>
          <p:cNvSpPr txBox="1"/>
          <p:nvPr/>
        </p:nvSpPr>
        <p:spPr>
          <a:xfrm>
            <a:off x="1119412" y="3785781"/>
            <a:ext cx="7954852" cy="1068736"/>
          </a:xfrm>
          <a:prstGeom prst="rect">
            <a:avLst/>
          </a:prstGeom>
          <a:noFill/>
          <a:ln>
            <a:noFill/>
          </a:ln>
        </p:spPr>
        <p:txBody>
          <a:bodyPr spcFirstLastPara="1" wrap="square" lIns="72000" tIns="72000" rIns="72000" bIns="720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zh-CN" sz="6000" b="0" i="0" u="none" strike="noStrike" cap="none">
                <a:solidFill>
                  <a:srgbClr val="333D66"/>
                </a:solidFill>
                <a:latin typeface="Calibri"/>
                <a:ea typeface="Calibri"/>
                <a:cs typeface="Calibri"/>
                <a:sym typeface="Calibri"/>
              </a:rPr>
              <a:t>Welcome to SpringerLink</a:t>
            </a:r>
            <a:endParaRPr sz="6000" b="0" i="0" u="none" strike="noStrike" cap="none">
              <a:solidFill>
                <a:srgbClr val="333D66"/>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g24fe3a2e638_0_2"/>
          <p:cNvSpPr txBox="1">
            <a:spLocks noGrp="1"/>
          </p:cNvSpPr>
          <p:nvPr>
            <p:ph type="title"/>
          </p:nvPr>
        </p:nvSpPr>
        <p:spPr>
          <a:xfrm>
            <a:off x="717004" y="249296"/>
            <a:ext cx="8239200" cy="3705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486A7E"/>
              </a:buClr>
              <a:buSzPts val="2600"/>
              <a:buFont typeface="Calibri"/>
              <a:buNone/>
            </a:pPr>
            <a:r>
              <a:rPr lang="zh-CN" sz="2200" u="sng">
                <a:solidFill>
                  <a:schemeClr val="hlink"/>
                </a:solidFill>
                <a:hlinkClick r:id="rId3"/>
              </a:rPr>
              <a:t>link.springer.com</a:t>
            </a:r>
            <a:r>
              <a:rPr lang="zh-CN" sz="2200"/>
              <a:t>平台</a:t>
            </a:r>
            <a:endParaRPr sz="2200"/>
          </a:p>
        </p:txBody>
      </p:sp>
      <p:sp>
        <p:nvSpPr>
          <p:cNvPr id="150" name="Google Shape;150;g24fe3a2e638_0_2"/>
          <p:cNvSpPr/>
          <p:nvPr/>
        </p:nvSpPr>
        <p:spPr>
          <a:xfrm>
            <a:off x="591050" y="619800"/>
            <a:ext cx="8888400" cy="102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zh-CN" sz="1600">
                <a:solidFill>
                  <a:schemeClr val="dk1"/>
                </a:solidFill>
                <a:latin typeface="Calibri"/>
                <a:ea typeface="Calibri"/>
                <a:cs typeface="Calibri"/>
                <a:sym typeface="Calibri"/>
              </a:rPr>
              <a:t>提供</a:t>
            </a:r>
            <a:r>
              <a:rPr lang="zh-CN" sz="1600" b="1">
                <a:solidFill>
                  <a:schemeClr val="dk1"/>
                </a:solidFill>
                <a:latin typeface="Calibri"/>
                <a:ea typeface="Calibri"/>
                <a:cs typeface="Calibri"/>
                <a:sym typeface="Calibri"/>
              </a:rPr>
              <a:t>1500</a:t>
            </a:r>
            <a:r>
              <a:rPr lang="zh-CN" sz="1600" b="1" i="0" u="none" strike="noStrike" cap="none">
                <a:solidFill>
                  <a:schemeClr val="dk1"/>
                </a:solidFill>
                <a:latin typeface="Calibri"/>
                <a:ea typeface="Calibri"/>
                <a:cs typeface="Calibri"/>
                <a:sym typeface="Calibri"/>
              </a:rPr>
              <a:t>万+种</a:t>
            </a:r>
            <a:r>
              <a:rPr lang="zh-CN" sz="1600" b="1">
                <a:solidFill>
                  <a:schemeClr val="dk1"/>
                </a:solidFill>
                <a:latin typeface="Calibri"/>
                <a:ea typeface="Calibri"/>
                <a:cs typeface="Calibri"/>
                <a:sym typeface="Calibri"/>
              </a:rPr>
              <a:t>全面丰富的资源</a:t>
            </a:r>
            <a:r>
              <a:rPr lang="zh-CN" sz="1600">
                <a:solidFill>
                  <a:schemeClr val="dk1"/>
                </a:solidFill>
                <a:latin typeface="Calibri"/>
                <a:ea typeface="Calibri"/>
                <a:cs typeface="Calibri"/>
                <a:sym typeface="Calibri"/>
              </a:rPr>
              <a:t>，涵盖科学、技术和医学以及人文和社会科学领域的期刊、图书、 会议论文集、参考工具书和实验室指南、视频等。</a:t>
            </a:r>
            <a:endParaRPr sz="1600">
              <a:solidFill>
                <a:schemeClr val="dk1"/>
              </a:solidFill>
              <a:latin typeface="Calibri"/>
              <a:ea typeface="Calibri"/>
              <a:cs typeface="Calibri"/>
              <a:sym typeface="Calibri"/>
            </a:endParaRPr>
          </a:p>
          <a:p>
            <a:pPr marL="0" marR="0" lvl="0" indent="0" algn="l" rtl="0">
              <a:lnSpc>
                <a:spcPct val="100000"/>
              </a:lnSpc>
              <a:spcBef>
                <a:spcPts val="1000"/>
              </a:spcBef>
              <a:spcAft>
                <a:spcPts val="1000"/>
              </a:spcAft>
              <a:buClr>
                <a:srgbClr val="000000"/>
              </a:buClr>
              <a:buSzPts val="1800"/>
              <a:buFont typeface="Arial"/>
              <a:buNone/>
            </a:pPr>
            <a:r>
              <a:rPr lang="zh-CN" sz="1600">
                <a:solidFill>
                  <a:schemeClr val="dk1"/>
                </a:solidFill>
                <a:latin typeface="Calibri"/>
                <a:ea typeface="Calibri"/>
                <a:cs typeface="Calibri"/>
                <a:sym typeface="Calibri"/>
              </a:rPr>
              <a:t>近期我们对网站进行了改版升级，以期为广大用户提供更好的使用体验。</a:t>
            </a:r>
            <a:endParaRPr sz="1600">
              <a:solidFill>
                <a:schemeClr val="dk1"/>
              </a:solidFill>
              <a:latin typeface="Calibri"/>
              <a:ea typeface="Calibri"/>
              <a:cs typeface="Calibri"/>
              <a:sym typeface="Calibri"/>
            </a:endParaRPr>
          </a:p>
        </p:txBody>
      </p:sp>
      <p:pic>
        <p:nvPicPr>
          <p:cNvPr id="151" name="Google Shape;151;g24fe3a2e638_0_2"/>
          <p:cNvPicPr preferRelativeResize="0"/>
          <p:nvPr/>
        </p:nvPicPr>
        <p:blipFill>
          <a:blip r:embed="rId4">
            <a:alphaModFix/>
          </a:blip>
          <a:stretch>
            <a:fillRect/>
          </a:stretch>
        </p:blipFill>
        <p:spPr>
          <a:xfrm>
            <a:off x="1814460" y="1757875"/>
            <a:ext cx="6147332" cy="4334950"/>
          </a:xfrm>
          <a:prstGeom prst="rect">
            <a:avLst/>
          </a:prstGeom>
          <a:noFill/>
          <a:ln w="9525" cap="flat" cmpd="sng">
            <a:solidFill>
              <a:srgbClr val="000000"/>
            </a:solidFill>
            <a:prstDash val="solid"/>
            <a:round/>
            <a:headEnd type="none" w="sm" len="sm"/>
            <a:tailEnd type="none" w="sm" len="sm"/>
          </a:ln>
        </p:spPr>
      </p:pic>
      <p:cxnSp>
        <p:nvCxnSpPr>
          <p:cNvPr id="152" name="Google Shape;152;g24fe3a2e638_0_2"/>
          <p:cNvCxnSpPr>
            <a:stCxn id="153" idx="1"/>
          </p:cNvCxnSpPr>
          <p:nvPr/>
        </p:nvCxnSpPr>
        <p:spPr>
          <a:xfrm flipH="1">
            <a:off x="7963725" y="1913125"/>
            <a:ext cx="221100" cy="27300"/>
          </a:xfrm>
          <a:prstGeom prst="straightConnector1">
            <a:avLst/>
          </a:prstGeom>
          <a:noFill/>
          <a:ln w="19050" cap="flat" cmpd="sng">
            <a:solidFill>
              <a:schemeClr val="dk1"/>
            </a:solidFill>
            <a:prstDash val="solid"/>
            <a:round/>
            <a:headEnd type="none" w="sm" len="sm"/>
            <a:tailEnd type="stealth" w="med" len="med"/>
          </a:ln>
        </p:spPr>
      </p:cxnSp>
      <p:cxnSp>
        <p:nvCxnSpPr>
          <p:cNvPr id="154" name="Google Shape;154;g24fe3a2e638_0_2"/>
          <p:cNvCxnSpPr>
            <a:stCxn id="155" idx="3"/>
          </p:cNvCxnSpPr>
          <p:nvPr/>
        </p:nvCxnSpPr>
        <p:spPr>
          <a:xfrm>
            <a:off x="1591425" y="2971050"/>
            <a:ext cx="2197800" cy="25500"/>
          </a:xfrm>
          <a:prstGeom prst="straightConnector1">
            <a:avLst/>
          </a:prstGeom>
          <a:noFill/>
          <a:ln w="19050" cap="flat" cmpd="sng">
            <a:solidFill>
              <a:schemeClr val="dk1"/>
            </a:solidFill>
            <a:prstDash val="solid"/>
            <a:round/>
            <a:headEnd type="none" w="sm" len="sm"/>
            <a:tailEnd type="stealth" w="med" len="med"/>
          </a:ln>
        </p:spPr>
      </p:cxnSp>
      <p:cxnSp>
        <p:nvCxnSpPr>
          <p:cNvPr id="156" name="Google Shape;156;g24fe3a2e638_0_2"/>
          <p:cNvCxnSpPr>
            <a:stCxn id="157" idx="3"/>
          </p:cNvCxnSpPr>
          <p:nvPr/>
        </p:nvCxnSpPr>
        <p:spPr>
          <a:xfrm rot="10800000" flipH="1">
            <a:off x="1591400" y="4301050"/>
            <a:ext cx="1974300" cy="9000"/>
          </a:xfrm>
          <a:prstGeom prst="straightConnector1">
            <a:avLst/>
          </a:prstGeom>
          <a:noFill/>
          <a:ln w="19050" cap="flat" cmpd="sng">
            <a:solidFill>
              <a:schemeClr val="dk1"/>
            </a:solidFill>
            <a:prstDash val="solid"/>
            <a:round/>
            <a:headEnd type="none" w="sm" len="sm"/>
            <a:tailEnd type="stealth" w="med" len="med"/>
          </a:ln>
        </p:spPr>
      </p:cxnSp>
      <p:cxnSp>
        <p:nvCxnSpPr>
          <p:cNvPr id="158" name="Google Shape;158;g24fe3a2e638_0_2"/>
          <p:cNvCxnSpPr>
            <a:stCxn id="159" idx="1"/>
          </p:cNvCxnSpPr>
          <p:nvPr/>
        </p:nvCxnSpPr>
        <p:spPr>
          <a:xfrm flipH="1">
            <a:off x="5905425" y="3548400"/>
            <a:ext cx="2279400" cy="1237200"/>
          </a:xfrm>
          <a:prstGeom prst="straightConnector1">
            <a:avLst/>
          </a:prstGeom>
          <a:noFill/>
          <a:ln w="19050" cap="flat" cmpd="sng">
            <a:solidFill>
              <a:schemeClr val="dk1"/>
            </a:solidFill>
            <a:prstDash val="solid"/>
            <a:round/>
            <a:headEnd type="none" w="sm" len="sm"/>
            <a:tailEnd type="stealth" w="med" len="med"/>
          </a:ln>
        </p:spPr>
      </p:cxnSp>
      <p:cxnSp>
        <p:nvCxnSpPr>
          <p:cNvPr id="160" name="Google Shape;160;g24fe3a2e638_0_2"/>
          <p:cNvCxnSpPr>
            <a:stCxn id="161" idx="1"/>
          </p:cNvCxnSpPr>
          <p:nvPr/>
        </p:nvCxnSpPr>
        <p:spPr>
          <a:xfrm rot="10800000">
            <a:off x="6329325" y="5691600"/>
            <a:ext cx="1855500" cy="34500"/>
          </a:xfrm>
          <a:prstGeom prst="straightConnector1">
            <a:avLst/>
          </a:prstGeom>
          <a:noFill/>
          <a:ln w="19050" cap="flat" cmpd="sng">
            <a:solidFill>
              <a:schemeClr val="dk1"/>
            </a:solidFill>
            <a:prstDash val="solid"/>
            <a:round/>
            <a:headEnd type="none" w="sm" len="sm"/>
            <a:tailEnd type="stealth" w="med" len="med"/>
          </a:ln>
        </p:spPr>
      </p:cxnSp>
      <p:cxnSp>
        <p:nvCxnSpPr>
          <p:cNvPr id="162" name="Google Shape;162;g24fe3a2e638_0_2"/>
          <p:cNvCxnSpPr>
            <a:stCxn id="163" idx="3"/>
          </p:cNvCxnSpPr>
          <p:nvPr/>
        </p:nvCxnSpPr>
        <p:spPr>
          <a:xfrm>
            <a:off x="1591225" y="5575350"/>
            <a:ext cx="1949700" cy="8700"/>
          </a:xfrm>
          <a:prstGeom prst="straightConnector1">
            <a:avLst/>
          </a:prstGeom>
          <a:noFill/>
          <a:ln w="19050" cap="flat" cmpd="sng">
            <a:solidFill>
              <a:schemeClr val="dk1"/>
            </a:solidFill>
            <a:prstDash val="solid"/>
            <a:round/>
            <a:headEnd type="none" w="sm" len="sm"/>
            <a:tailEnd type="stealth" w="med" len="med"/>
          </a:ln>
        </p:spPr>
      </p:cxnSp>
      <p:cxnSp>
        <p:nvCxnSpPr>
          <p:cNvPr id="164" name="Google Shape;164;g24fe3a2e638_0_2"/>
          <p:cNvCxnSpPr>
            <a:stCxn id="165" idx="1"/>
          </p:cNvCxnSpPr>
          <p:nvPr/>
        </p:nvCxnSpPr>
        <p:spPr>
          <a:xfrm flipH="1">
            <a:off x="7316925" y="4832800"/>
            <a:ext cx="867900" cy="4500"/>
          </a:xfrm>
          <a:prstGeom prst="straightConnector1">
            <a:avLst/>
          </a:prstGeom>
          <a:noFill/>
          <a:ln w="19050" cap="flat" cmpd="sng">
            <a:solidFill>
              <a:schemeClr val="dk1"/>
            </a:solidFill>
            <a:prstDash val="solid"/>
            <a:round/>
            <a:headEnd type="none" w="sm" len="sm"/>
            <a:tailEnd type="stealth" w="med" len="med"/>
          </a:ln>
        </p:spPr>
      </p:cxnSp>
      <p:sp>
        <p:nvSpPr>
          <p:cNvPr id="155" name="Google Shape;155;g24fe3a2e638_0_2"/>
          <p:cNvSpPr/>
          <p:nvPr/>
        </p:nvSpPr>
        <p:spPr>
          <a:xfrm>
            <a:off x="455025" y="2706300"/>
            <a:ext cx="1136400" cy="5295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400"/>
              <a:buFont typeface="Arial"/>
              <a:buNone/>
            </a:pPr>
            <a:r>
              <a:rPr lang="zh-CN">
                <a:solidFill>
                  <a:schemeClr val="dk1"/>
                </a:solidFill>
                <a:latin typeface="Calibri"/>
                <a:ea typeface="Calibri"/>
                <a:cs typeface="Calibri"/>
                <a:sym typeface="Calibri"/>
              </a:rPr>
              <a:t>响应式搜索功能</a:t>
            </a:r>
            <a:endParaRPr sz="1600">
              <a:solidFill>
                <a:schemeClr val="dk2"/>
              </a:solidFill>
            </a:endParaRPr>
          </a:p>
        </p:txBody>
      </p:sp>
      <p:sp>
        <p:nvSpPr>
          <p:cNvPr id="157" name="Google Shape;157;g24fe3a2e638_0_2"/>
          <p:cNvSpPr/>
          <p:nvPr/>
        </p:nvSpPr>
        <p:spPr>
          <a:xfrm>
            <a:off x="257600" y="3933850"/>
            <a:ext cx="1333800" cy="7524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zh-CN">
                <a:solidFill>
                  <a:schemeClr val="dk1"/>
                </a:solidFill>
                <a:latin typeface="Calibri"/>
                <a:ea typeface="Calibri"/>
                <a:cs typeface="Calibri"/>
                <a:sym typeface="Calibri"/>
              </a:rPr>
              <a:t>探索施普林格·自然对OA的支持</a:t>
            </a:r>
            <a:endParaRPr sz="1600" b="0" i="0" u="none" strike="noStrike" cap="none">
              <a:solidFill>
                <a:schemeClr val="dk2"/>
              </a:solidFill>
              <a:latin typeface="Arial"/>
              <a:ea typeface="Arial"/>
              <a:cs typeface="Arial"/>
              <a:sym typeface="Arial"/>
            </a:endParaRPr>
          </a:p>
        </p:txBody>
      </p:sp>
      <p:sp>
        <p:nvSpPr>
          <p:cNvPr id="163" name="Google Shape;163;g24fe3a2e638_0_2"/>
          <p:cNvSpPr/>
          <p:nvPr/>
        </p:nvSpPr>
        <p:spPr>
          <a:xfrm>
            <a:off x="324025" y="5310600"/>
            <a:ext cx="1267200" cy="5295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zh-CN">
                <a:solidFill>
                  <a:schemeClr val="dk1"/>
                </a:solidFill>
                <a:latin typeface="Calibri"/>
                <a:ea typeface="Calibri"/>
                <a:cs typeface="Calibri"/>
                <a:sym typeface="Calibri"/>
              </a:rPr>
              <a:t>精选期刊与论文</a:t>
            </a:r>
            <a:endParaRPr sz="1600" b="0" i="0" u="none" strike="noStrike" cap="none">
              <a:solidFill>
                <a:schemeClr val="dk2"/>
              </a:solidFill>
              <a:latin typeface="Arial"/>
              <a:ea typeface="Arial"/>
              <a:cs typeface="Arial"/>
              <a:sym typeface="Arial"/>
            </a:endParaRPr>
          </a:p>
        </p:txBody>
      </p:sp>
      <p:sp>
        <p:nvSpPr>
          <p:cNvPr id="153" name="Google Shape;153;g24fe3a2e638_0_2"/>
          <p:cNvSpPr/>
          <p:nvPr/>
        </p:nvSpPr>
        <p:spPr>
          <a:xfrm>
            <a:off x="8184825" y="1757875"/>
            <a:ext cx="1494900" cy="3105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zh-CN">
                <a:solidFill>
                  <a:schemeClr val="dk1"/>
                </a:solidFill>
                <a:latin typeface="Calibri"/>
                <a:ea typeface="Calibri"/>
                <a:cs typeface="Calibri"/>
                <a:sym typeface="Calibri"/>
              </a:rPr>
              <a:t>登录（Sign-in）</a:t>
            </a:r>
            <a:endParaRPr sz="1600">
              <a:solidFill>
                <a:schemeClr val="dk2"/>
              </a:solidFill>
            </a:endParaRPr>
          </a:p>
        </p:txBody>
      </p:sp>
      <p:sp>
        <p:nvSpPr>
          <p:cNvPr id="159" name="Google Shape;159;g24fe3a2e638_0_2"/>
          <p:cNvSpPr/>
          <p:nvPr/>
        </p:nvSpPr>
        <p:spPr>
          <a:xfrm>
            <a:off x="8184825" y="3283650"/>
            <a:ext cx="1547100" cy="5295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zh-CN">
                <a:solidFill>
                  <a:schemeClr val="dk1"/>
                </a:solidFill>
                <a:latin typeface="Calibri"/>
                <a:ea typeface="Calibri"/>
                <a:cs typeface="Calibri"/>
                <a:sym typeface="Calibri"/>
              </a:rPr>
              <a:t>在施普林格·自然出版您的成果</a:t>
            </a:r>
            <a:endParaRPr sz="1600" b="0" i="0" u="none" strike="noStrike" cap="none">
              <a:solidFill>
                <a:schemeClr val="dk2"/>
              </a:solidFill>
              <a:latin typeface="Arial"/>
              <a:ea typeface="Arial"/>
              <a:cs typeface="Arial"/>
              <a:sym typeface="Arial"/>
            </a:endParaRPr>
          </a:p>
        </p:txBody>
      </p:sp>
      <p:sp>
        <p:nvSpPr>
          <p:cNvPr id="165" name="Google Shape;165;g24fe3a2e638_0_2"/>
          <p:cNvSpPr/>
          <p:nvPr/>
        </p:nvSpPr>
        <p:spPr>
          <a:xfrm>
            <a:off x="8184825" y="4568050"/>
            <a:ext cx="1444200" cy="5295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zh-CN">
                <a:solidFill>
                  <a:schemeClr val="dk1"/>
                </a:solidFill>
                <a:latin typeface="Calibri"/>
                <a:ea typeface="Calibri"/>
                <a:cs typeface="Calibri"/>
                <a:sym typeface="Calibri"/>
              </a:rPr>
              <a:t>追踪您的出版进程</a:t>
            </a:r>
            <a:endParaRPr sz="1600" b="0" i="0" u="none" strike="noStrike" cap="none">
              <a:solidFill>
                <a:schemeClr val="dk2"/>
              </a:solidFill>
              <a:latin typeface="Arial"/>
              <a:ea typeface="Arial"/>
              <a:cs typeface="Arial"/>
              <a:sym typeface="Arial"/>
            </a:endParaRPr>
          </a:p>
        </p:txBody>
      </p:sp>
      <p:sp>
        <p:nvSpPr>
          <p:cNvPr id="161" name="Google Shape;161;g24fe3a2e638_0_2"/>
          <p:cNvSpPr/>
          <p:nvPr/>
        </p:nvSpPr>
        <p:spPr>
          <a:xfrm>
            <a:off x="8184825" y="5540850"/>
            <a:ext cx="1136400" cy="3705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zh-CN">
                <a:solidFill>
                  <a:schemeClr val="dk1"/>
                </a:solidFill>
                <a:latin typeface="Calibri"/>
                <a:ea typeface="Calibri"/>
                <a:cs typeface="Calibri"/>
                <a:sym typeface="Calibri"/>
              </a:rPr>
              <a:t>按主题浏览</a:t>
            </a:r>
            <a:endParaRPr sz="1600" b="0" i="0" u="none" strike="noStrike" cap="none">
              <a:solidFill>
                <a:schemeClr val="dk2"/>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24ffc017898_0_7"/>
          <p:cNvSpPr txBox="1">
            <a:spLocks noGrp="1"/>
          </p:cNvSpPr>
          <p:nvPr>
            <p:ph type="title"/>
          </p:nvPr>
        </p:nvSpPr>
        <p:spPr>
          <a:xfrm>
            <a:off x="717004" y="249296"/>
            <a:ext cx="8239200" cy="3705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486A7E"/>
              </a:buClr>
              <a:buSzPts val="2600"/>
              <a:buFont typeface="Calibri"/>
              <a:buNone/>
            </a:pPr>
            <a:r>
              <a:rPr lang="zh-CN" sz="2200" u="sng">
                <a:solidFill>
                  <a:schemeClr val="hlink"/>
                </a:solidFill>
                <a:hlinkClick r:id="rId3"/>
              </a:rPr>
              <a:t>link.springer.com</a:t>
            </a:r>
            <a:r>
              <a:rPr lang="zh-CN" sz="2200"/>
              <a:t>平台全新主页</a:t>
            </a:r>
            <a:endParaRPr sz="2200"/>
          </a:p>
        </p:txBody>
      </p:sp>
      <p:sp>
        <p:nvSpPr>
          <p:cNvPr id="172" name="Google Shape;172;g24ffc017898_0_7"/>
          <p:cNvSpPr/>
          <p:nvPr/>
        </p:nvSpPr>
        <p:spPr>
          <a:xfrm>
            <a:off x="5383225" y="908050"/>
            <a:ext cx="1019400" cy="3693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400"/>
              <a:buFont typeface="Arial"/>
              <a:buNone/>
            </a:pPr>
            <a:r>
              <a:rPr lang="zh-CN" b="1">
                <a:solidFill>
                  <a:schemeClr val="dk1"/>
                </a:solidFill>
                <a:latin typeface="Calibri"/>
                <a:ea typeface="Calibri"/>
                <a:cs typeface="Calibri"/>
                <a:sym typeface="Calibri"/>
              </a:rPr>
              <a:t>投稿征集</a:t>
            </a:r>
            <a:endParaRPr sz="1600" b="1">
              <a:solidFill>
                <a:schemeClr val="dk2"/>
              </a:solidFill>
            </a:endParaRPr>
          </a:p>
        </p:txBody>
      </p:sp>
      <p:sp>
        <p:nvSpPr>
          <p:cNvPr id="173" name="Google Shape;173;g24ffc017898_0_7"/>
          <p:cNvSpPr/>
          <p:nvPr/>
        </p:nvSpPr>
        <p:spPr>
          <a:xfrm>
            <a:off x="5383225" y="1986425"/>
            <a:ext cx="3972000" cy="5172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400"/>
              <a:buFont typeface="Arial"/>
              <a:buNone/>
            </a:pPr>
            <a:r>
              <a:rPr lang="zh-CN" b="1">
                <a:solidFill>
                  <a:schemeClr val="dk1"/>
                </a:solidFill>
                <a:latin typeface="Calibri"/>
                <a:ea typeface="Calibri"/>
                <a:cs typeface="Calibri"/>
                <a:sym typeface="Calibri"/>
              </a:rPr>
              <a:t>最新研究</a:t>
            </a:r>
            <a:r>
              <a:rPr lang="zh-CN">
                <a:solidFill>
                  <a:schemeClr val="dk1"/>
                </a:solidFill>
                <a:latin typeface="Calibri"/>
                <a:ea typeface="Calibri"/>
                <a:cs typeface="Calibri"/>
                <a:sym typeface="Calibri"/>
              </a:rPr>
              <a:t>：集合Springer、《自然》系列期刊、BMC等施普林格·自然旗下优质内容</a:t>
            </a:r>
            <a:endParaRPr sz="1600">
              <a:solidFill>
                <a:schemeClr val="dk2"/>
              </a:solidFill>
            </a:endParaRPr>
          </a:p>
        </p:txBody>
      </p:sp>
      <p:grpSp>
        <p:nvGrpSpPr>
          <p:cNvPr id="174" name="Google Shape;174;g24ffc017898_0_7"/>
          <p:cNvGrpSpPr/>
          <p:nvPr/>
        </p:nvGrpSpPr>
        <p:grpSpPr>
          <a:xfrm>
            <a:off x="1411355" y="696032"/>
            <a:ext cx="3822833" cy="6102729"/>
            <a:chOff x="3464875" y="1092711"/>
            <a:chExt cx="3327096" cy="5311340"/>
          </a:xfrm>
        </p:grpSpPr>
        <p:pic>
          <p:nvPicPr>
            <p:cNvPr id="175" name="Google Shape;175;g24ffc017898_0_7"/>
            <p:cNvPicPr preferRelativeResize="0"/>
            <p:nvPr/>
          </p:nvPicPr>
          <p:blipFill>
            <a:blip r:embed="rId4">
              <a:alphaModFix/>
            </a:blip>
            <a:stretch>
              <a:fillRect/>
            </a:stretch>
          </p:blipFill>
          <p:spPr>
            <a:xfrm>
              <a:off x="3464875" y="1092711"/>
              <a:ext cx="3327096" cy="1080000"/>
            </a:xfrm>
            <a:prstGeom prst="rect">
              <a:avLst/>
            </a:prstGeom>
            <a:noFill/>
            <a:ln w="9525" cap="flat" cmpd="sng">
              <a:solidFill>
                <a:schemeClr val="lt1"/>
              </a:solidFill>
              <a:prstDash val="solid"/>
              <a:round/>
              <a:headEnd type="none" w="sm" len="sm"/>
              <a:tailEnd type="none" w="sm" len="sm"/>
            </a:ln>
          </p:spPr>
        </p:pic>
        <p:pic>
          <p:nvPicPr>
            <p:cNvPr id="176" name="Google Shape;176;g24ffc017898_0_7"/>
            <p:cNvPicPr preferRelativeResize="0"/>
            <p:nvPr/>
          </p:nvPicPr>
          <p:blipFill>
            <a:blip r:embed="rId5">
              <a:alphaModFix/>
            </a:blip>
            <a:stretch>
              <a:fillRect/>
            </a:stretch>
          </p:blipFill>
          <p:spPr>
            <a:xfrm>
              <a:off x="3465223" y="2146211"/>
              <a:ext cx="3326399" cy="1377563"/>
            </a:xfrm>
            <a:prstGeom prst="rect">
              <a:avLst/>
            </a:prstGeom>
            <a:noFill/>
            <a:ln w="9525" cap="flat" cmpd="sng">
              <a:solidFill>
                <a:schemeClr val="lt1"/>
              </a:solidFill>
              <a:prstDash val="solid"/>
              <a:round/>
              <a:headEnd type="none" w="sm" len="sm"/>
              <a:tailEnd type="none" w="sm" len="sm"/>
            </a:ln>
          </p:spPr>
        </p:pic>
        <p:pic>
          <p:nvPicPr>
            <p:cNvPr id="177" name="Google Shape;177;g24ffc017898_0_7"/>
            <p:cNvPicPr preferRelativeResize="0"/>
            <p:nvPr/>
          </p:nvPicPr>
          <p:blipFill>
            <a:blip r:embed="rId6">
              <a:alphaModFix/>
            </a:blip>
            <a:stretch>
              <a:fillRect/>
            </a:stretch>
          </p:blipFill>
          <p:spPr>
            <a:xfrm>
              <a:off x="3465223" y="3504732"/>
              <a:ext cx="3326399" cy="1030460"/>
            </a:xfrm>
            <a:prstGeom prst="rect">
              <a:avLst/>
            </a:prstGeom>
            <a:noFill/>
            <a:ln w="9525" cap="flat" cmpd="sng">
              <a:solidFill>
                <a:schemeClr val="lt1"/>
              </a:solidFill>
              <a:prstDash val="solid"/>
              <a:round/>
              <a:headEnd type="none" w="sm" len="sm"/>
              <a:tailEnd type="none" w="sm" len="sm"/>
            </a:ln>
          </p:spPr>
        </p:pic>
        <p:pic>
          <p:nvPicPr>
            <p:cNvPr id="178" name="Google Shape;178;g24ffc017898_0_7"/>
            <p:cNvPicPr preferRelativeResize="0"/>
            <p:nvPr/>
          </p:nvPicPr>
          <p:blipFill>
            <a:blip r:embed="rId7">
              <a:alphaModFix/>
            </a:blip>
            <a:stretch>
              <a:fillRect/>
            </a:stretch>
          </p:blipFill>
          <p:spPr>
            <a:xfrm>
              <a:off x="3465223" y="4514328"/>
              <a:ext cx="3326399" cy="1316098"/>
            </a:xfrm>
            <a:prstGeom prst="rect">
              <a:avLst/>
            </a:prstGeom>
            <a:noFill/>
            <a:ln w="9525" cap="flat" cmpd="sng">
              <a:solidFill>
                <a:schemeClr val="lt1"/>
              </a:solidFill>
              <a:prstDash val="solid"/>
              <a:round/>
              <a:headEnd type="none" w="sm" len="sm"/>
              <a:tailEnd type="none" w="sm" len="sm"/>
            </a:ln>
          </p:spPr>
        </p:pic>
        <p:pic>
          <p:nvPicPr>
            <p:cNvPr id="179" name="Google Shape;179;g24ffc017898_0_7"/>
            <p:cNvPicPr preferRelativeResize="0"/>
            <p:nvPr/>
          </p:nvPicPr>
          <p:blipFill rotWithShape="1">
            <a:blip r:embed="rId8">
              <a:alphaModFix/>
            </a:blip>
            <a:srcRect b="48014"/>
            <a:stretch/>
          </p:blipFill>
          <p:spPr>
            <a:xfrm>
              <a:off x="3465234" y="5453073"/>
              <a:ext cx="3326383" cy="950978"/>
            </a:xfrm>
            <a:prstGeom prst="rect">
              <a:avLst/>
            </a:prstGeom>
            <a:noFill/>
            <a:ln w="9525" cap="flat" cmpd="sng">
              <a:solidFill>
                <a:schemeClr val="lt1"/>
              </a:solidFill>
              <a:prstDash val="solid"/>
              <a:round/>
              <a:headEnd type="none" w="sm" len="sm"/>
              <a:tailEnd type="none" w="sm" len="sm"/>
            </a:ln>
          </p:spPr>
        </p:pic>
      </p:grpSp>
      <p:sp>
        <p:nvSpPr>
          <p:cNvPr id="180" name="Google Shape;180;g24ffc017898_0_7"/>
          <p:cNvSpPr/>
          <p:nvPr/>
        </p:nvSpPr>
        <p:spPr>
          <a:xfrm>
            <a:off x="5383225" y="3406975"/>
            <a:ext cx="1019400" cy="3693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400"/>
              <a:buFont typeface="Arial"/>
              <a:buNone/>
            </a:pPr>
            <a:r>
              <a:rPr lang="zh-CN" b="1">
                <a:solidFill>
                  <a:schemeClr val="dk1"/>
                </a:solidFill>
                <a:latin typeface="Calibri"/>
                <a:ea typeface="Calibri"/>
                <a:cs typeface="Calibri"/>
                <a:sym typeface="Calibri"/>
              </a:rPr>
              <a:t>精选期刊</a:t>
            </a:r>
            <a:endParaRPr sz="1600" b="1">
              <a:solidFill>
                <a:schemeClr val="dk2"/>
              </a:solidFill>
            </a:endParaRPr>
          </a:p>
        </p:txBody>
      </p:sp>
      <p:sp>
        <p:nvSpPr>
          <p:cNvPr id="181" name="Google Shape;181;g24ffc017898_0_7"/>
          <p:cNvSpPr/>
          <p:nvPr/>
        </p:nvSpPr>
        <p:spPr>
          <a:xfrm>
            <a:off x="5383225" y="5795475"/>
            <a:ext cx="1019400" cy="3693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400"/>
              <a:buFont typeface="Arial"/>
              <a:buNone/>
            </a:pPr>
            <a:r>
              <a:rPr lang="zh-CN" b="1">
                <a:solidFill>
                  <a:schemeClr val="dk1"/>
                </a:solidFill>
                <a:latin typeface="Calibri"/>
                <a:ea typeface="Calibri"/>
                <a:cs typeface="Calibri"/>
                <a:sym typeface="Calibri"/>
              </a:rPr>
              <a:t>精选图书</a:t>
            </a:r>
            <a:endParaRPr sz="1600" b="1">
              <a:solidFill>
                <a:schemeClr val="dk2"/>
              </a:solidFill>
            </a:endParaRPr>
          </a:p>
        </p:txBody>
      </p:sp>
      <p:sp>
        <p:nvSpPr>
          <p:cNvPr id="182" name="Google Shape;182;g24ffc017898_0_7"/>
          <p:cNvSpPr/>
          <p:nvPr/>
        </p:nvSpPr>
        <p:spPr>
          <a:xfrm>
            <a:off x="5383225" y="4764450"/>
            <a:ext cx="1611000" cy="3693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400"/>
              <a:buFont typeface="Arial"/>
              <a:buNone/>
            </a:pPr>
            <a:r>
              <a:rPr lang="zh-CN" b="1">
                <a:solidFill>
                  <a:schemeClr val="dk1"/>
                </a:solidFill>
                <a:latin typeface="Calibri"/>
                <a:ea typeface="Calibri"/>
                <a:cs typeface="Calibri"/>
                <a:sym typeface="Calibri"/>
              </a:rPr>
              <a:t>按学科主题浏览</a:t>
            </a:r>
            <a:endParaRPr sz="1600" b="1">
              <a:solidFill>
                <a:schemeClr val="dk2"/>
              </a:solidFill>
            </a:endParaRPr>
          </a:p>
        </p:txBody>
      </p:sp>
      <p:sp>
        <p:nvSpPr>
          <p:cNvPr id="183" name="Google Shape;183;g24ffc017898_0_7"/>
          <p:cNvSpPr/>
          <p:nvPr/>
        </p:nvSpPr>
        <p:spPr>
          <a:xfrm>
            <a:off x="7329500" y="3012125"/>
            <a:ext cx="2142000" cy="1054800"/>
          </a:xfrm>
          <a:prstGeom prst="wedgeRoundRectCallout">
            <a:avLst>
              <a:gd name="adj1" fmla="val -20833"/>
              <a:gd name="adj2" fmla="val 62500"/>
              <a:gd name="adj3" fmla="val 0"/>
            </a:avLst>
          </a:prstGeom>
          <a:noFill/>
          <a:ln w="19050" cap="flat" cmpd="sng">
            <a:solidFill>
              <a:srgbClr val="00B0F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zh-CN" sz="1600" b="1">
                <a:solidFill>
                  <a:schemeClr val="accent6"/>
                </a:solidFill>
                <a:latin typeface="Calibri"/>
                <a:ea typeface="Calibri"/>
                <a:cs typeface="Calibri"/>
                <a:sym typeface="Calibri"/>
              </a:rPr>
              <a:t>一网尽享研究发表和内容搜索</a:t>
            </a:r>
            <a:endParaRPr sz="1600" b="1">
              <a:solidFill>
                <a:schemeClr val="accent6"/>
              </a:solidFill>
              <a:latin typeface="Calibri"/>
              <a:ea typeface="Calibri"/>
              <a:cs typeface="Calibri"/>
              <a:sym typeface="Calibri"/>
            </a:endParaRPr>
          </a:p>
          <a:p>
            <a:pPr marL="0" lvl="0" indent="0" algn="l" rtl="0">
              <a:spcBef>
                <a:spcPts val="0"/>
              </a:spcBef>
              <a:spcAft>
                <a:spcPts val="0"/>
              </a:spcAft>
              <a:buNone/>
            </a:pPr>
            <a:r>
              <a:rPr lang="zh-CN" sz="1600" b="1">
                <a:solidFill>
                  <a:schemeClr val="accent6"/>
                </a:solidFill>
                <a:latin typeface="Calibri"/>
                <a:ea typeface="Calibri"/>
                <a:cs typeface="Calibri"/>
                <a:sym typeface="Calibri"/>
              </a:rPr>
              <a:t>获取更好的使用体验</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2931448e0f1_0_0"/>
          <p:cNvSpPr txBox="1">
            <a:spLocks noGrp="1"/>
          </p:cNvSpPr>
          <p:nvPr>
            <p:ph type="title"/>
          </p:nvPr>
        </p:nvSpPr>
        <p:spPr>
          <a:xfrm>
            <a:off x="937650" y="1574295"/>
            <a:ext cx="8030700" cy="378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222222"/>
              </a:buClr>
              <a:buSzPts val="1800"/>
              <a:buFont typeface="Arial"/>
              <a:buNone/>
            </a:pPr>
            <a:r>
              <a:rPr lang="zh-CN" sz="1800" b="0">
                <a:solidFill>
                  <a:srgbClr val="222222"/>
                </a:solidFill>
                <a:latin typeface="Arial"/>
                <a:ea typeface="Arial"/>
                <a:cs typeface="Arial"/>
                <a:sym typeface="Arial"/>
              </a:rPr>
              <a:t>您可在主页底部通过查看所在机构获悉是否拥有访问权限</a:t>
            </a:r>
            <a:endParaRPr sz="1800" b="0">
              <a:solidFill>
                <a:srgbClr val="222222"/>
              </a:solidFill>
              <a:latin typeface="Arial"/>
              <a:ea typeface="Arial"/>
              <a:cs typeface="Arial"/>
              <a:sym typeface="Arial"/>
            </a:endParaRPr>
          </a:p>
        </p:txBody>
      </p:sp>
      <p:sp>
        <p:nvSpPr>
          <p:cNvPr id="215" name="Google Shape;215;g2931448e0f1_0_0"/>
          <p:cNvSpPr txBox="1"/>
          <p:nvPr/>
        </p:nvSpPr>
        <p:spPr>
          <a:xfrm>
            <a:off x="844900" y="537965"/>
            <a:ext cx="8239200" cy="87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486A7E"/>
              </a:buClr>
              <a:buSzPts val="2600"/>
              <a:buFont typeface="Calibri"/>
              <a:buNone/>
            </a:pPr>
            <a:r>
              <a:rPr lang="zh-CN" sz="2600" b="1" i="0" u="none" strike="noStrike" cap="none">
                <a:solidFill>
                  <a:srgbClr val="486A7E"/>
                </a:solidFill>
                <a:latin typeface="Calibri"/>
                <a:ea typeface="Calibri"/>
                <a:cs typeface="Calibri"/>
                <a:sym typeface="Calibri"/>
              </a:rPr>
              <a:t>登录后，想知道自己所在的机构是否已获得SpringerLink平台的授权访问？</a:t>
            </a:r>
            <a:endParaRPr sz="2600" b="1" i="0" u="none" strike="noStrike" cap="none">
              <a:solidFill>
                <a:srgbClr val="486A7E"/>
              </a:solidFill>
              <a:latin typeface="Calibri"/>
              <a:ea typeface="Calibri"/>
              <a:cs typeface="Calibri"/>
              <a:sym typeface="Calibri"/>
            </a:endParaRPr>
          </a:p>
        </p:txBody>
      </p:sp>
      <p:pic>
        <p:nvPicPr>
          <p:cNvPr id="216" name="Google Shape;216;g2931448e0f1_0_0"/>
          <p:cNvPicPr preferRelativeResize="0"/>
          <p:nvPr/>
        </p:nvPicPr>
        <p:blipFill>
          <a:blip r:embed="rId3">
            <a:alphaModFix/>
          </a:blip>
          <a:stretch>
            <a:fillRect/>
          </a:stretch>
        </p:blipFill>
        <p:spPr>
          <a:xfrm>
            <a:off x="349584" y="2018444"/>
            <a:ext cx="9206831" cy="3767779"/>
          </a:xfrm>
          <a:prstGeom prst="rect">
            <a:avLst/>
          </a:prstGeom>
          <a:noFill/>
          <a:ln>
            <a:noFill/>
          </a:ln>
        </p:spPr>
      </p:pic>
      <p:sp>
        <p:nvSpPr>
          <p:cNvPr id="217" name="Google Shape;217;g2931448e0f1_0_0"/>
          <p:cNvSpPr/>
          <p:nvPr/>
        </p:nvSpPr>
        <p:spPr>
          <a:xfrm>
            <a:off x="363675" y="4958775"/>
            <a:ext cx="2459100" cy="342000"/>
          </a:xfrm>
          <a:prstGeom prst="rect">
            <a:avLst/>
          </a:prstGeom>
          <a:noFill/>
          <a:ln w="19050" cap="flat" cmpd="sng">
            <a:solidFill>
              <a:srgbClr val="F5822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8"/>
          <p:cNvSpPr txBox="1">
            <a:spLocks noGrp="1"/>
          </p:cNvSpPr>
          <p:nvPr>
            <p:ph type="title"/>
          </p:nvPr>
        </p:nvSpPr>
        <p:spPr>
          <a:xfrm>
            <a:off x="822243" y="401910"/>
            <a:ext cx="4742787" cy="370558"/>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486A7E"/>
              </a:buClr>
              <a:buSzPts val="2600"/>
              <a:buFont typeface="Calibri"/>
              <a:buNone/>
            </a:pPr>
            <a:r>
              <a:rPr lang="zh-CN"/>
              <a:t>搜索功能</a:t>
            </a:r>
            <a:endParaRPr/>
          </a:p>
        </p:txBody>
      </p:sp>
      <p:sp>
        <p:nvSpPr>
          <p:cNvPr id="242" name="Google Shape;242;p8"/>
          <p:cNvSpPr/>
          <p:nvPr/>
        </p:nvSpPr>
        <p:spPr>
          <a:xfrm>
            <a:off x="371375" y="1354775"/>
            <a:ext cx="5794500" cy="5823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spAutoFit/>
          </a:bodyPr>
          <a:lstStyle/>
          <a:p>
            <a:pPr marL="0" lvl="0" indent="0" algn="l" rtl="0">
              <a:spcBef>
                <a:spcPts val="0"/>
              </a:spcBef>
              <a:spcAft>
                <a:spcPts val="0"/>
              </a:spcAft>
              <a:buClr>
                <a:schemeClr val="accent6"/>
              </a:buClr>
              <a:buSzPts val="1400"/>
              <a:buFont typeface="Arial"/>
              <a:buNone/>
            </a:pPr>
            <a:r>
              <a:rPr lang="zh-CN">
                <a:solidFill>
                  <a:schemeClr val="dk1"/>
                </a:solidFill>
                <a:latin typeface="Calibri"/>
                <a:ea typeface="Calibri"/>
                <a:cs typeface="Calibri"/>
                <a:sym typeface="Calibri"/>
              </a:rPr>
              <a:t>大多数用户可通过搜索功能获取内容。搜索框在所有页面可见。</a:t>
            </a:r>
            <a:endParaRPr>
              <a:solidFill>
                <a:schemeClr val="dk1"/>
              </a:solidFill>
              <a:latin typeface="Calibri"/>
              <a:ea typeface="Calibri"/>
              <a:cs typeface="Calibri"/>
              <a:sym typeface="Calibri"/>
            </a:endParaRPr>
          </a:p>
          <a:p>
            <a:pPr marL="0" lvl="0" indent="0" algn="l" rtl="0">
              <a:spcBef>
                <a:spcPts val="0"/>
              </a:spcBef>
              <a:spcAft>
                <a:spcPts val="0"/>
              </a:spcAft>
              <a:buClr>
                <a:schemeClr val="accent6"/>
              </a:buClr>
              <a:buSzPts val="1400"/>
              <a:buFont typeface="Arial"/>
              <a:buNone/>
            </a:pPr>
            <a:r>
              <a:rPr lang="zh-CN">
                <a:solidFill>
                  <a:schemeClr val="dk1"/>
                </a:solidFill>
                <a:latin typeface="Calibri"/>
                <a:ea typeface="Calibri"/>
                <a:cs typeface="Calibri"/>
                <a:sym typeface="Calibri"/>
              </a:rPr>
              <a:t>点击回车进入搜索结果页面可使用高级搜索选项进一步缩小搜索范围。</a:t>
            </a:r>
            <a:endParaRPr>
              <a:solidFill>
                <a:schemeClr val="dk1"/>
              </a:solidFill>
              <a:latin typeface="Calibri"/>
              <a:ea typeface="Calibri"/>
              <a:cs typeface="Calibri"/>
              <a:sym typeface="Calibri"/>
            </a:endParaRPr>
          </a:p>
        </p:txBody>
      </p:sp>
      <p:pic>
        <p:nvPicPr>
          <p:cNvPr id="243" name="Google Shape;243;p8"/>
          <p:cNvPicPr preferRelativeResize="0"/>
          <p:nvPr/>
        </p:nvPicPr>
        <p:blipFill>
          <a:blip r:embed="rId3">
            <a:alphaModFix/>
          </a:blip>
          <a:stretch>
            <a:fillRect/>
          </a:stretch>
        </p:blipFill>
        <p:spPr>
          <a:xfrm>
            <a:off x="371375" y="2101175"/>
            <a:ext cx="9262849" cy="26556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9"/>
          <p:cNvSpPr txBox="1">
            <a:spLocks noGrp="1"/>
          </p:cNvSpPr>
          <p:nvPr>
            <p:ph type="title"/>
          </p:nvPr>
        </p:nvSpPr>
        <p:spPr>
          <a:xfrm>
            <a:off x="159906" y="178775"/>
            <a:ext cx="2112900" cy="3705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486A7E"/>
              </a:buClr>
              <a:buSzPts val="2600"/>
              <a:buFont typeface="Calibri"/>
              <a:buNone/>
            </a:pPr>
            <a:r>
              <a:rPr lang="zh-CN"/>
              <a:t>搜索结果页面</a:t>
            </a:r>
            <a:endParaRPr/>
          </a:p>
        </p:txBody>
      </p:sp>
      <p:sp>
        <p:nvSpPr>
          <p:cNvPr id="250" name="Google Shape;250;p9"/>
          <p:cNvSpPr/>
          <p:nvPr/>
        </p:nvSpPr>
        <p:spPr>
          <a:xfrm>
            <a:off x="159900" y="635625"/>
            <a:ext cx="4710300" cy="3705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400"/>
              <a:buFont typeface="Arial"/>
              <a:buNone/>
            </a:pPr>
            <a:r>
              <a:rPr lang="zh-CN">
                <a:solidFill>
                  <a:schemeClr val="dk1"/>
                </a:solidFill>
                <a:latin typeface="Calibri"/>
                <a:ea typeface="Calibri"/>
                <a:cs typeface="Calibri"/>
                <a:sym typeface="Calibri"/>
              </a:rPr>
              <a:t>搜索结果列表默认显示SpringerLink平台上所有相关内容。</a:t>
            </a:r>
            <a:endParaRPr sz="1600">
              <a:solidFill>
                <a:schemeClr val="dk2"/>
              </a:solidFill>
            </a:endParaRPr>
          </a:p>
        </p:txBody>
      </p:sp>
      <p:grpSp>
        <p:nvGrpSpPr>
          <p:cNvPr id="251" name="Google Shape;251;p9"/>
          <p:cNvGrpSpPr/>
          <p:nvPr/>
        </p:nvGrpSpPr>
        <p:grpSpPr>
          <a:xfrm>
            <a:off x="140750" y="1107243"/>
            <a:ext cx="9624839" cy="5729518"/>
            <a:chOff x="135245" y="695253"/>
            <a:chExt cx="9596051" cy="6034247"/>
          </a:xfrm>
        </p:grpSpPr>
        <p:sp>
          <p:nvSpPr>
            <p:cNvPr id="252" name="Google Shape;252;p9"/>
            <p:cNvSpPr/>
            <p:nvPr/>
          </p:nvSpPr>
          <p:spPr>
            <a:xfrm>
              <a:off x="7618396" y="1065403"/>
              <a:ext cx="2112900" cy="38832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72000" tIns="72000" rIns="72000" bIns="72000" anchor="ctr" anchorCtr="1">
              <a:noAutofit/>
            </a:bodyPr>
            <a:lstStyle/>
            <a:p>
              <a:pPr marL="0" lvl="0" indent="0" algn="l" rtl="0">
                <a:spcBef>
                  <a:spcPts val="0"/>
                </a:spcBef>
                <a:spcAft>
                  <a:spcPts val="0"/>
                </a:spcAft>
                <a:buClr>
                  <a:schemeClr val="accent6"/>
                </a:buClr>
                <a:buSzPts val="1400"/>
                <a:buFont typeface="Arial"/>
                <a:buNone/>
              </a:pPr>
              <a:r>
                <a:rPr lang="zh-CN">
                  <a:solidFill>
                    <a:schemeClr val="accent6"/>
                  </a:solidFill>
                  <a:latin typeface="Calibri"/>
                  <a:ea typeface="Calibri"/>
                  <a:cs typeface="Calibri"/>
                  <a:sym typeface="Calibri"/>
                </a:rPr>
                <a:t>过滤选项</a:t>
              </a:r>
              <a:endParaRPr/>
            </a:p>
            <a:p>
              <a:pPr marL="0" lvl="0" indent="0" algn="l" rtl="0">
                <a:spcBef>
                  <a:spcPts val="1200"/>
                </a:spcBef>
                <a:spcAft>
                  <a:spcPts val="0"/>
                </a:spcAft>
                <a:buClr>
                  <a:schemeClr val="dk1"/>
                </a:buClr>
                <a:buSzPts val="1400"/>
                <a:buFont typeface="Arial"/>
                <a:buNone/>
              </a:pPr>
              <a:r>
                <a:rPr lang="zh-CN">
                  <a:solidFill>
                    <a:schemeClr val="dk1"/>
                  </a:solidFill>
                  <a:latin typeface="Calibri"/>
                  <a:ea typeface="Calibri"/>
                  <a:cs typeface="Calibri"/>
                  <a:sym typeface="Calibri"/>
                </a:rPr>
                <a:t>点击页面上的图标“Filters”即可弹出过滤选项，以帮助您优化搜索结果</a:t>
              </a:r>
              <a:endParaRPr/>
            </a:p>
            <a:p>
              <a:pPr marL="0" lvl="0" indent="0" algn="l" rtl="0">
                <a:spcBef>
                  <a:spcPts val="1200"/>
                </a:spcBef>
                <a:spcAft>
                  <a:spcPts val="0"/>
                </a:spcAft>
                <a:buClr>
                  <a:schemeClr val="dk1"/>
                </a:buClr>
                <a:buSzPts val="1400"/>
                <a:buFont typeface="Arial"/>
                <a:buNone/>
              </a:pPr>
              <a:r>
                <a:rPr lang="zh-CN">
                  <a:solidFill>
                    <a:schemeClr val="dk1"/>
                  </a:solidFill>
                  <a:latin typeface="Calibri"/>
                  <a:ea typeface="Calibri"/>
                  <a:cs typeface="Calibri"/>
                  <a:sym typeface="Calibri"/>
                </a:rPr>
                <a:t>过滤选项包括：</a:t>
              </a:r>
              <a:endParaRPr/>
            </a:p>
            <a:p>
              <a:pPr marL="285750" lvl="0" indent="-285750" algn="l" rtl="0">
                <a:spcBef>
                  <a:spcPts val="1200"/>
                </a:spcBef>
                <a:spcAft>
                  <a:spcPts val="0"/>
                </a:spcAft>
                <a:buClr>
                  <a:schemeClr val="dk1"/>
                </a:buClr>
                <a:buSzPts val="1400"/>
                <a:buChar char="•"/>
              </a:pPr>
              <a:r>
                <a:rPr lang="zh-CN">
                  <a:solidFill>
                    <a:schemeClr val="dk1"/>
                  </a:solidFill>
                  <a:latin typeface="Calibri"/>
                  <a:ea typeface="Calibri"/>
                  <a:cs typeface="Calibri"/>
                  <a:sym typeface="Calibri"/>
                </a:rPr>
                <a:t>内容类型</a:t>
              </a:r>
              <a:endParaRPr>
                <a:solidFill>
                  <a:schemeClr val="dk1"/>
                </a:solidFill>
                <a:latin typeface="Calibri"/>
                <a:ea typeface="Calibri"/>
                <a:cs typeface="Calibri"/>
                <a:sym typeface="Calibri"/>
              </a:endParaRPr>
            </a:p>
            <a:p>
              <a:pPr marL="285750" lvl="0" indent="-285750" algn="l" rtl="0">
                <a:spcBef>
                  <a:spcPts val="1200"/>
                </a:spcBef>
                <a:spcAft>
                  <a:spcPts val="0"/>
                </a:spcAft>
                <a:buClr>
                  <a:schemeClr val="dk1"/>
                </a:buClr>
                <a:buSzPts val="1400"/>
                <a:buFont typeface="Calibri"/>
                <a:buChar char="•"/>
              </a:pPr>
              <a:r>
                <a:rPr lang="zh-CN">
                  <a:solidFill>
                    <a:schemeClr val="dk1"/>
                  </a:solidFill>
                  <a:latin typeface="Calibri"/>
                  <a:ea typeface="Calibri"/>
                  <a:cs typeface="Calibri"/>
                  <a:sym typeface="Calibri"/>
                </a:rPr>
                <a:t>出版日期</a:t>
              </a:r>
              <a:endParaRPr>
                <a:solidFill>
                  <a:schemeClr val="dk1"/>
                </a:solidFill>
                <a:latin typeface="Calibri"/>
                <a:ea typeface="Calibri"/>
                <a:cs typeface="Calibri"/>
                <a:sym typeface="Calibri"/>
              </a:endParaRPr>
            </a:p>
            <a:p>
              <a:pPr marL="285750" lvl="0" indent="-285750" algn="l" rtl="0">
                <a:spcBef>
                  <a:spcPts val="1200"/>
                </a:spcBef>
                <a:spcAft>
                  <a:spcPts val="0"/>
                </a:spcAft>
                <a:buClr>
                  <a:schemeClr val="dk1"/>
                </a:buClr>
                <a:buSzPts val="1400"/>
                <a:buChar char="•"/>
              </a:pPr>
              <a:r>
                <a:rPr lang="zh-CN">
                  <a:solidFill>
                    <a:schemeClr val="dk1"/>
                  </a:solidFill>
                  <a:latin typeface="Calibri"/>
                  <a:ea typeface="Calibri"/>
                  <a:cs typeface="Calibri"/>
                  <a:sym typeface="Calibri"/>
                </a:rPr>
                <a:t>语言</a:t>
              </a:r>
              <a:endParaRPr>
                <a:solidFill>
                  <a:schemeClr val="dk1"/>
                </a:solidFill>
                <a:latin typeface="Calibri"/>
                <a:ea typeface="Calibri"/>
                <a:cs typeface="Calibri"/>
                <a:sym typeface="Calibri"/>
              </a:endParaRPr>
            </a:p>
            <a:p>
              <a:pPr marL="285750" lvl="0" indent="-285750" algn="l" rtl="0">
                <a:spcBef>
                  <a:spcPts val="1200"/>
                </a:spcBef>
                <a:spcAft>
                  <a:spcPts val="0"/>
                </a:spcAft>
                <a:buClr>
                  <a:schemeClr val="dk1"/>
                </a:buClr>
                <a:buSzPts val="1400"/>
                <a:buChar char="•"/>
              </a:pPr>
              <a:r>
                <a:rPr lang="zh-CN">
                  <a:solidFill>
                    <a:schemeClr val="dk1"/>
                  </a:solidFill>
                  <a:latin typeface="Calibri"/>
                  <a:ea typeface="Calibri"/>
                  <a:cs typeface="Calibri"/>
                  <a:sym typeface="Calibri"/>
                </a:rPr>
                <a:t>学科</a:t>
              </a:r>
              <a:endParaRPr/>
            </a:p>
            <a:p>
              <a:pPr marL="285750" lvl="0" indent="-285750" algn="l" rtl="0">
                <a:spcBef>
                  <a:spcPts val="1200"/>
                </a:spcBef>
                <a:spcAft>
                  <a:spcPts val="0"/>
                </a:spcAft>
                <a:buClr>
                  <a:schemeClr val="dk1"/>
                </a:buClr>
                <a:buSzPts val="1400"/>
                <a:buChar char="•"/>
              </a:pPr>
              <a:r>
                <a:rPr lang="zh-CN">
                  <a:solidFill>
                    <a:schemeClr val="dk1"/>
                  </a:solidFill>
                  <a:latin typeface="Calibri"/>
                  <a:ea typeface="Calibri"/>
                  <a:cs typeface="Calibri"/>
                  <a:sym typeface="Calibri"/>
                </a:rPr>
                <a:t>子学科</a:t>
              </a:r>
              <a:endParaRPr>
                <a:solidFill>
                  <a:schemeClr val="dk1"/>
                </a:solidFill>
                <a:latin typeface="Calibri"/>
                <a:ea typeface="Calibri"/>
                <a:cs typeface="Calibri"/>
                <a:sym typeface="Calibri"/>
              </a:endParaRPr>
            </a:p>
          </p:txBody>
        </p:sp>
        <p:grpSp>
          <p:nvGrpSpPr>
            <p:cNvPr id="253" name="Google Shape;253;p9"/>
            <p:cNvGrpSpPr/>
            <p:nvPr/>
          </p:nvGrpSpPr>
          <p:grpSpPr>
            <a:xfrm>
              <a:off x="2142500" y="695253"/>
              <a:ext cx="5263205" cy="6034247"/>
              <a:chOff x="2066300" y="695253"/>
              <a:chExt cx="5263205" cy="6034247"/>
            </a:xfrm>
          </p:grpSpPr>
          <p:grpSp>
            <p:nvGrpSpPr>
              <p:cNvPr id="254" name="Google Shape;254;p9"/>
              <p:cNvGrpSpPr/>
              <p:nvPr/>
            </p:nvGrpSpPr>
            <p:grpSpPr>
              <a:xfrm>
                <a:off x="2066300" y="695253"/>
                <a:ext cx="5263205" cy="6034247"/>
                <a:chOff x="2931875" y="432303"/>
                <a:chExt cx="5263205" cy="6034247"/>
              </a:xfrm>
            </p:grpSpPr>
            <p:pic>
              <p:nvPicPr>
                <p:cNvPr id="255" name="Google Shape;255;p9"/>
                <p:cNvPicPr preferRelativeResize="0"/>
                <p:nvPr/>
              </p:nvPicPr>
              <p:blipFill>
                <a:blip r:embed="rId3">
                  <a:alphaModFix/>
                </a:blip>
                <a:stretch>
                  <a:fillRect/>
                </a:stretch>
              </p:blipFill>
              <p:spPr>
                <a:xfrm>
                  <a:off x="2931875" y="432303"/>
                  <a:ext cx="5263200" cy="3118265"/>
                </a:xfrm>
                <a:prstGeom prst="rect">
                  <a:avLst/>
                </a:prstGeom>
                <a:noFill/>
                <a:ln>
                  <a:noFill/>
                </a:ln>
              </p:spPr>
            </p:pic>
            <p:grpSp>
              <p:nvGrpSpPr>
                <p:cNvPr id="256" name="Google Shape;256;p9"/>
                <p:cNvGrpSpPr/>
                <p:nvPr/>
              </p:nvGrpSpPr>
              <p:grpSpPr>
                <a:xfrm>
                  <a:off x="2931875" y="3503625"/>
                  <a:ext cx="5263205" cy="2962925"/>
                  <a:chOff x="2931875" y="3579825"/>
                  <a:chExt cx="5263205" cy="2962925"/>
                </a:xfrm>
              </p:grpSpPr>
              <p:pic>
                <p:nvPicPr>
                  <p:cNvPr id="257" name="Google Shape;257;p9"/>
                  <p:cNvPicPr preferRelativeResize="0"/>
                  <p:nvPr/>
                </p:nvPicPr>
                <p:blipFill>
                  <a:blip r:embed="rId4">
                    <a:alphaModFix/>
                  </a:blip>
                  <a:stretch>
                    <a:fillRect/>
                  </a:stretch>
                </p:blipFill>
                <p:spPr>
                  <a:xfrm>
                    <a:off x="2931879" y="3579825"/>
                    <a:ext cx="5263200" cy="1489744"/>
                  </a:xfrm>
                  <a:prstGeom prst="rect">
                    <a:avLst/>
                  </a:prstGeom>
                  <a:noFill/>
                  <a:ln>
                    <a:noFill/>
                  </a:ln>
                </p:spPr>
              </p:pic>
              <p:pic>
                <p:nvPicPr>
                  <p:cNvPr id="258" name="Google Shape;258;p9"/>
                  <p:cNvPicPr preferRelativeResize="0"/>
                  <p:nvPr/>
                </p:nvPicPr>
                <p:blipFill rotWithShape="1">
                  <a:blip r:embed="rId5">
                    <a:alphaModFix/>
                  </a:blip>
                  <a:srcRect t="5580"/>
                  <a:stretch/>
                </p:blipFill>
                <p:spPr>
                  <a:xfrm>
                    <a:off x="2931875" y="4993375"/>
                    <a:ext cx="5263200" cy="1549375"/>
                  </a:xfrm>
                  <a:prstGeom prst="rect">
                    <a:avLst/>
                  </a:prstGeom>
                  <a:noFill/>
                  <a:ln>
                    <a:noFill/>
                  </a:ln>
                </p:spPr>
              </p:pic>
            </p:grpSp>
          </p:grpSp>
          <p:pic>
            <p:nvPicPr>
              <p:cNvPr id="259" name="Google Shape;259;p9"/>
              <p:cNvPicPr preferRelativeResize="0"/>
              <p:nvPr/>
            </p:nvPicPr>
            <p:blipFill>
              <a:blip r:embed="rId6">
                <a:alphaModFix/>
              </a:blip>
              <a:stretch>
                <a:fillRect/>
              </a:stretch>
            </p:blipFill>
            <p:spPr>
              <a:xfrm>
                <a:off x="5572639" y="1632100"/>
                <a:ext cx="468000" cy="510900"/>
              </a:xfrm>
              <a:prstGeom prst="rect">
                <a:avLst/>
              </a:prstGeom>
              <a:noFill/>
              <a:ln>
                <a:noFill/>
              </a:ln>
            </p:spPr>
          </p:pic>
        </p:grpSp>
        <p:sp>
          <p:nvSpPr>
            <p:cNvPr id="260" name="Google Shape;260;p9"/>
            <p:cNvSpPr/>
            <p:nvPr/>
          </p:nvSpPr>
          <p:spPr>
            <a:xfrm>
              <a:off x="135245" y="2661639"/>
              <a:ext cx="1819200" cy="25947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400"/>
                <a:buFont typeface="Arial"/>
                <a:buNone/>
              </a:pPr>
              <a:r>
                <a:rPr lang="zh-CN">
                  <a:solidFill>
                    <a:schemeClr val="dk1"/>
                  </a:solidFill>
                  <a:latin typeface="Calibri"/>
                  <a:ea typeface="Calibri"/>
                  <a:cs typeface="Calibri"/>
                  <a:sym typeface="Calibri"/>
                </a:rPr>
                <a:t>搜索结果排序：</a:t>
              </a:r>
              <a:endParaRPr>
                <a:solidFill>
                  <a:schemeClr val="dk1"/>
                </a:solidFill>
                <a:latin typeface="Calibri"/>
                <a:ea typeface="Calibri"/>
                <a:cs typeface="Calibri"/>
                <a:sym typeface="Calibri"/>
              </a:endParaRPr>
            </a:p>
            <a:p>
              <a:pPr marL="180975" lvl="0" indent="-180975" algn="l" rtl="0">
                <a:spcBef>
                  <a:spcPts val="1200"/>
                </a:spcBef>
                <a:spcAft>
                  <a:spcPts val="0"/>
                </a:spcAft>
                <a:buClr>
                  <a:schemeClr val="accent6"/>
                </a:buClr>
                <a:buSzPts val="1400"/>
                <a:buChar char="•"/>
              </a:pPr>
              <a:r>
                <a:rPr lang="zh-CN">
                  <a:solidFill>
                    <a:schemeClr val="dk1"/>
                  </a:solidFill>
                  <a:latin typeface="Calibri"/>
                  <a:ea typeface="Calibri"/>
                  <a:cs typeface="Calibri"/>
                  <a:sym typeface="Calibri"/>
                </a:rPr>
                <a:t>相关性</a:t>
              </a:r>
              <a:endParaRPr>
                <a:solidFill>
                  <a:schemeClr val="dk1"/>
                </a:solidFill>
                <a:latin typeface="Calibri"/>
                <a:ea typeface="Calibri"/>
                <a:cs typeface="Calibri"/>
                <a:sym typeface="Calibri"/>
              </a:endParaRPr>
            </a:p>
            <a:p>
              <a:pPr marL="180975" lvl="0" indent="-180975" algn="l" rtl="0">
                <a:spcBef>
                  <a:spcPts val="1200"/>
                </a:spcBef>
                <a:spcAft>
                  <a:spcPts val="0"/>
                </a:spcAft>
                <a:buClr>
                  <a:schemeClr val="accent6"/>
                </a:buClr>
                <a:buSzPts val="1400"/>
                <a:buChar char="•"/>
              </a:pPr>
              <a:r>
                <a:rPr lang="zh-CN">
                  <a:solidFill>
                    <a:schemeClr val="dk1"/>
                  </a:solidFill>
                  <a:latin typeface="Calibri"/>
                  <a:ea typeface="Calibri"/>
                  <a:cs typeface="Calibri"/>
                  <a:sym typeface="Calibri"/>
                </a:rPr>
                <a:t>由新到旧</a:t>
              </a:r>
              <a:endParaRPr>
                <a:solidFill>
                  <a:schemeClr val="dk1"/>
                </a:solidFill>
                <a:latin typeface="Calibri"/>
                <a:ea typeface="Calibri"/>
                <a:cs typeface="Calibri"/>
                <a:sym typeface="Calibri"/>
              </a:endParaRPr>
            </a:p>
            <a:p>
              <a:pPr marL="180975" lvl="0" indent="-180975" algn="l" rtl="0">
                <a:spcBef>
                  <a:spcPts val="1200"/>
                </a:spcBef>
                <a:spcAft>
                  <a:spcPts val="0"/>
                </a:spcAft>
                <a:buClr>
                  <a:schemeClr val="accent6"/>
                </a:buClr>
                <a:buSzPts val="1400"/>
                <a:buChar char="•"/>
              </a:pPr>
              <a:r>
                <a:rPr lang="zh-CN">
                  <a:solidFill>
                    <a:schemeClr val="dk1"/>
                  </a:solidFill>
                  <a:latin typeface="Calibri"/>
                  <a:ea typeface="Calibri"/>
                  <a:cs typeface="Calibri"/>
                  <a:sym typeface="Calibri"/>
                </a:rPr>
                <a:t>由旧到新</a:t>
              </a:r>
              <a:endParaRPr>
                <a:solidFill>
                  <a:schemeClr val="dk1"/>
                </a:solidFill>
                <a:latin typeface="Calibri"/>
                <a:ea typeface="Calibri"/>
                <a:cs typeface="Calibri"/>
                <a:sym typeface="Calibri"/>
              </a:endParaRPr>
            </a:p>
            <a:p>
              <a:pPr marL="0" lvl="0" indent="0" algn="l" rtl="0">
                <a:spcBef>
                  <a:spcPts val="1200"/>
                </a:spcBef>
                <a:spcAft>
                  <a:spcPts val="0"/>
                </a:spcAft>
                <a:buClr>
                  <a:schemeClr val="accent6"/>
                </a:buClr>
                <a:buSzPts val="1400"/>
                <a:buFont typeface="Arial"/>
                <a:buNone/>
              </a:pPr>
              <a:r>
                <a:rPr lang="zh-CN">
                  <a:solidFill>
                    <a:schemeClr val="dk1"/>
                  </a:solidFill>
                  <a:latin typeface="Calibri"/>
                  <a:ea typeface="Calibri"/>
                  <a:cs typeface="Calibri"/>
                  <a:sym typeface="Calibri"/>
                </a:rPr>
                <a:t>您也可以使用过滤选项在特定的时间范围内进行搜索</a:t>
              </a:r>
              <a:endParaRPr sz="1800">
                <a:solidFill>
                  <a:schemeClr val="dk1"/>
                </a:solidFill>
              </a:endParaRPr>
            </a:p>
          </p:txBody>
        </p:sp>
        <p:pic>
          <p:nvPicPr>
            <p:cNvPr id="261" name="Google Shape;261;p9"/>
            <p:cNvPicPr preferRelativeResize="0"/>
            <p:nvPr/>
          </p:nvPicPr>
          <p:blipFill>
            <a:blip r:embed="rId7">
              <a:alphaModFix/>
            </a:blip>
            <a:stretch>
              <a:fillRect/>
            </a:stretch>
          </p:blipFill>
          <p:spPr>
            <a:xfrm>
              <a:off x="6141500" y="4003263"/>
              <a:ext cx="1188000" cy="1800000"/>
            </a:xfrm>
            <a:prstGeom prst="rect">
              <a:avLst/>
            </a:prstGeom>
            <a:noFill/>
            <a:ln w="9525" cap="flat" cmpd="sng">
              <a:solidFill>
                <a:schemeClr val="dk2"/>
              </a:solidFill>
              <a:prstDash val="solid"/>
              <a:round/>
              <a:headEnd type="none" w="sm" len="sm"/>
              <a:tailEnd type="none" w="sm" len="sm"/>
            </a:ln>
          </p:spPr>
        </p:pic>
        <p:grpSp>
          <p:nvGrpSpPr>
            <p:cNvPr id="262" name="Google Shape;262;p9"/>
            <p:cNvGrpSpPr/>
            <p:nvPr/>
          </p:nvGrpSpPr>
          <p:grpSpPr>
            <a:xfrm>
              <a:off x="5862775" y="2379850"/>
              <a:ext cx="254700" cy="1722900"/>
              <a:chOff x="5862775" y="2379850"/>
              <a:chExt cx="254700" cy="1722900"/>
            </a:xfrm>
          </p:grpSpPr>
          <p:cxnSp>
            <p:nvCxnSpPr>
              <p:cNvPr id="263" name="Google Shape;263;p9"/>
              <p:cNvCxnSpPr/>
              <p:nvPr/>
            </p:nvCxnSpPr>
            <p:spPr>
              <a:xfrm rot="10800000">
                <a:off x="5862775" y="2379850"/>
                <a:ext cx="215100" cy="0"/>
              </a:xfrm>
              <a:prstGeom prst="straightConnector1">
                <a:avLst/>
              </a:prstGeom>
              <a:noFill/>
              <a:ln w="19050" cap="flat" cmpd="sng">
                <a:solidFill>
                  <a:schemeClr val="dk1"/>
                </a:solidFill>
                <a:prstDash val="solid"/>
                <a:round/>
                <a:headEnd type="none" w="med" len="med"/>
                <a:tailEnd type="none" w="med" len="med"/>
              </a:ln>
            </p:spPr>
          </p:cxnSp>
          <p:cxnSp>
            <p:nvCxnSpPr>
              <p:cNvPr id="264" name="Google Shape;264;p9"/>
              <p:cNvCxnSpPr/>
              <p:nvPr/>
            </p:nvCxnSpPr>
            <p:spPr>
              <a:xfrm>
                <a:off x="5862775" y="2379850"/>
                <a:ext cx="6000" cy="1718400"/>
              </a:xfrm>
              <a:prstGeom prst="straightConnector1">
                <a:avLst/>
              </a:prstGeom>
              <a:noFill/>
              <a:ln w="19050" cap="flat" cmpd="sng">
                <a:solidFill>
                  <a:schemeClr val="dk1"/>
                </a:solidFill>
                <a:prstDash val="solid"/>
                <a:round/>
                <a:headEnd type="none" w="med" len="med"/>
                <a:tailEnd type="none" w="med" len="med"/>
              </a:ln>
            </p:spPr>
          </p:cxnSp>
          <p:cxnSp>
            <p:nvCxnSpPr>
              <p:cNvPr id="265" name="Google Shape;265;p9"/>
              <p:cNvCxnSpPr/>
              <p:nvPr/>
            </p:nvCxnSpPr>
            <p:spPr>
              <a:xfrm>
                <a:off x="5862775" y="4098250"/>
                <a:ext cx="254700" cy="4500"/>
              </a:xfrm>
              <a:prstGeom prst="straightConnector1">
                <a:avLst/>
              </a:prstGeom>
              <a:noFill/>
              <a:ln w="19050" cap="flat" cmpd="sng">
                <a:solidFill>
                  <a:schemeClr val="dk1"/>
                </a:solidFill>
                <a:prstDash val="solid"/>
                <a:round/>
                <a:headEnd type="none" w="med" len="med"/>
                <a:tailEnd type="triangle" w="med" len="med"/>
              </a:ln>
            </p:spPr>
          </p:cxnSp>
        </p:grpSp>
        <p:cxnSp>
          <p:nvCxnSpPr>
            <p:cNvPr id="266" name="Google Shape;266;p9"/>
            <p:cNvCxnSpPr/>
            <p:nvPr/>
          </p:nvCxnSpPr>
          <p:spPr>
            <a:xfrm>
              <a:off x="1987900" y="4499725"/>
              <a:ext cx="4149600" cy="12300"/>
            </a:xfrm>
            <a:prstGeom prst="straightConnector1">
              <a:avLst/>
            </a:prstGeom>
            <a:noFill/>
            <a:ln w="19050" cap="flat" cmpd="sng">
              <a:solidFill>
                <a:schemeClr val="dk1"/>
              </a:solidFill>
              <a:prstDash val="solid"/>
              <a:round/>
              <a:headEnd type="none" w="med" len="med"/>
              <a:tailEnd type="triangle" w="med" len="med"/>
            </a:ln>
          </p:spPr>
        </p:cxnSp>
      </p:grpSp>
      <p:sp>
        <p:nvSpPr>
          <p:cNvPr id="267" name="Google Shape;267;p9"/>
          <p:cNvSpPr/>
          <p:nvPr/>
        </p:nvSpPr>
        <p:spPr>
          <a:xfrm>
            <a:off x="159900" y="1561400"/>
            <a:ext cx="1790700" cy="764100"/>
          </a:xfrm>
          <a:prstGeom prst="roundRect">
            <a:avLst>
              <a:gd name="adj" fmla="val 16667"/>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zh-CN">
                <a:solidFill>
                  <a:schemeClr val="dk1"/>
                </a:solidFill>
                <a:latin typeface="Calibri"/>
                <a:ea typeface="Calibri"/>
                <a:cs typeface="Calibri"/>
                <a:sym typeface="Calibri"/>
              </a:rPr>
              <a:t>点击此处链接可跳回旧版搜索界面</a:t>
            </a:r>
            <a:endParaRPr>
              <a:solidFill>
                <a:schemeClr val="dk1"/>
              </a:solidFill>
              <a:latin typeface="Calibri"/>
              <a:ea typeface="Calibri"/>
              <a:cs typeface="Calibri"/>
              <a:sym typeface="Calibri"/>
            </a:endParaRPr>
          </a:p>
          <a:p>
            <a:pPr marL="0" lvl="0" indent="0" algn="l" rtl="0">
              <a:spcBef>
                <a:spcPts val="500"/>
              </a:spcBef>
              <a:spcAft>
                <a:spcPts val="0"/>
              </a:spcAft>
              <a:buClr>
                <a:schemeClr val="dk1"/>
              </a:buClr>
              <a:buSzPts val="1400"/>
              <a:buFont typeface="Arial"/>
              <a:buNone/>
            </a:pPr>
            <a:r>
              <a:rPr lang="zh-CN" sz="1000" i="1">
                <a:solidFill>
                  <a:schemeClr val="dk1"/>
                </a:solidFill>
                <a:latin typeface="Calibri"/>
                <a:ea typeface="Calibri"/>
                <a:cs typeface="Calibri"/>
                <a:sym typeface="Calibri"/>
              </a:rPr>
              <a:t>*此为临时链接</a:t>
            </a:r>
            <a:endParaRPr sz="1000" i="1">
              <a:solidFill>
                <a:schemeClr val="dk1"/>
              </a:solidFill>
              <a:latin typeface="Calibri"/>
              <a:ea typeface="Calibri"/>
              <a:cs typeface="Calibri"/>
              <a:sym typeface="Calibri"/>
            </a:endParaRPr>
          </a:p>
        </p:txBody>
      </p:sp>
      <p:cxnSp>
        <p:nvCxnSpPr>
          <p:cNvPr id="268" name="Google Shape;268;p9"/>
          <p:cNvCxnSpPr/>
          <p:nvPr/>
        </p:nvCxnSpPr>
        <p:spPr>
          <a:xfrm>
            <a:off x="1950588" y="1849839"/>
            <a:ext cx="1292100" cy="14400"/>
          </a:xfrm>
          <a:prstGeom prst="straightConnector1">
            <a:avLst/>
          </a:prstGeom>
          <a:noFill/>
          <a:ln w="19050" cap="flat" cmpd="sng">
            <a:solidFill>
              <a:schemeClr val="dk1"/>
            </a:solidFill>
            <a:prstDash val="solid"/>
            <a:round/>
            <a:headEnd type="none" w="med" len="med"/>
            <a:tailEnd type="triangle" w="med" len="med"/>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18"/>
          <p:cNvSpPr txBox="1">
            <a:spLocks noGrp="1"/>
          </p:cNvSpPr>
          <p:nvPr>
            <p:ph type="title"/>
          </p:nvPr>
        </p:nvSpPr>
        <p:spPr>
          <a:xfrm>
            <a:off x="534252" y="236600"/>
            <a:ext cx="4167000" cy="301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486A7E"/>
              </a:buClr>
              <a:buSzPts val="1800"/>
              <a:buFont typeface="Calibri"/>
              <a:buNone/>
            </a:pPr>
            <a:r>
              <a:rPr lang="zh-CN">
                <a:latin typeface="Calibri"/>
                <a:ea typeface="Calibri"/>
                <a:cs typeface="Calibri"/>
                <a:sym typeface="Calibri"/>
              </a:rPr>
              <a:t>图书主页 - 概览</a:t>
            </a:r>
            <a:endParaRPr>
              <a:latin typeface="Calibri"/>
              <a:ea typeface="Calibri"/>
              <a:cs typeface="Calibri"/>
              <a:sym typeface="Calibri"/>
            </a:endParaRPr>
          </a:p>
        </p:txBody>
      </p:sp>
      <p:sp>
        <p:nvSpPr>
          <p:cNvPr id="404" name="Google Shape;404;p18"/>
          <p:cNvSpPr/>
          <p:nvPr/>
        </p:nvSpPr>
        <p:spPr>
          <a:xfrm>
            <a:off x="5955150" y="981325"/>
            <a:ext cx="3346500" cy="4113300"/>
          </a:xfrm>
          <a:prstGeom prst="roundRect">
            <a:avLst>
              <a:gd name="adj" fmla="val 10127"/>
            </a:avLst>
          </a:prstGeom>
          <a:noFill/>
          <a:ln w="19050" cap="flat" cmpd="sng">
            <a:solidFill>
              <a:schemeClr val="accent6"/>
            </a:solidFill>
            <a:prstDash val="solid"/>
            <a:round/>
            <a:headEnd type="none" w="sm" len="sm"/>
            <a:tailEnd type="none" w="sm" len="sm"/>
          </a:ln>
        </p:spPr>
        <p:txBody>
          <a:bodyPr spcFirstLastPara="1" wrap="square" lIns="14850" tIns="14850" rIns="14850" bIns="14850" anchor="ctr" anchorCtr="1">
            <a:noAutofit/>
          </a:bodyPr>
          <a:lstStyle/>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图书类型和版权年（出版年）</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题名/书名</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副标题</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作者/编者以及所属机构</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a:solidFill>
                  <a:schemeClr val="dk1"/>
                </a:solidFill>
                <a:latin typeface="Calibri"/>
                <a:ea typeface="Calibri"/>
                <a:cs typeface="Calibri"/>
                <a:sym typeface="Calibri"/>
              </a:rPr>
              <a:t>图书简介</a:t>
            </a:r>
            <a:endParaRPr>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访问/下载次数</a:t>
            </a:r>
            <a:r>
              <a:rPr lang="zh-CN">
                <a:solidFill>
                  <a:schemeClr val="dk1"/>
                </a:solidFill>
                <a:latin typeface="Calibri"/>
                <a:ea typeface="Calibri"/>
                <a:cs typeface="Calibri"/>
                <a:sym typeface="Calibri"/>
              </a:rPr>
              <a:t>、</a:t>
            </a:r>
            <a:r>
              <a:rPr lang="zh-CN" sz="1400" b="0" i="0" u="none" strike="noStrike" cap="none">
                <a:solidFill>
                  <a:schemeClr val="dk1"/>
                </a:solidFill>
                <a:latin typeface="Calibri"/>
                <a:ea typeface="Calibri"/>
                <a:cs typeface="Calibri"/>
                <a:sym typeface="Calibri"/>
              </a:rPr>
              <a:t>引用次数</a:t>
            </a:r>
            <a:r>
              <a:rPr lang="zh-CN">
                <a:solidFill>
                  <a:schemeClr val="dk1"/>
                </a:solidFill>
                <a:latin typeface="Calibri"/>
                <a:ea typeface="Calibri"/>
                <a:cs typeface="Calibri"/>
                <a:sym typeface="Calibri"/>
              </a:rPr>
              <a:t>和Altmetric指数</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以PDF格式下载整本图书</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以EPUB格式下载整本图书</a:t>
            </a:r>
            <a:br>
              <a:rPr lang="zh-CN" sz="1400" b="0" i="0" u="none" strike="noStrike" cap="none">
                <a:solidFill>
                  <a:schemeClr val="dk1"/>
                </a:solidFill>
                <a:latin typeface="Calibri"/>
                <a:ea typeface="Calibri"/>
                <a:cs typeface="Calibri"/>
                <a:sym typeface="Calibri"/>
              </a:rPr>
            </a:br>
            <a:r>
              <a:rPr lang="zh-CN" sz="1400" b="0" i="0" u="none" strike="noStrike" cap="none">
                <a:solidFill>
                  <a:schemeClr val="dk1"/>
                </a:solidFill>
                <a:latin typeface="Calibri"/>
                <a:ea typeface="Calibri"/>
                <a:cs typeface="Calibri"/>
                <a:sym typeface="Calibri"/>
              </a:rPr>
              <a:t>（适用于Kindle）</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快速导航（目录，关于本书，关键词，作者/编者及所属机构，作者/编者简介，图书编目信息）</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本书目录</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在本书内检索</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章节导航（每页20个章节）</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以PDF格式下载单个图书章节</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在线阅读单个图书章节</a:t>
            </a:r>
            <a:endParaRPr sz="1400" b="0" i="0" u="none" strike="noStrike" cap="none">
              <a:solidFill>
                <a:srgbClr val="000000"/>
              </a:solidFill>
              <a:latin typeface="Arial"/>
              <a:ea typeface="Arial"/>
              <a:cs typeface="Arial"/>
              <a:sym typeface="Arial"/>
            </a:endParaRPr>
          </a:p>
        </p:txBody>
      </p:sp>
      <p:grpSp>
        <p:nvGrpSpPr>
          <p:cNvPr id="405" name="Google Shape;405;p18"/>
          <p:cNvGrpSpPr/>
          <p:nvPr/>
        </p:nvGrpSpPr>
        <p:grpSpPr>
          <a:xfrm>
            <a:off x="438191" y="674150"/>
            <a:ext cx="4998675" cy="6015401"/>
            <a:chOff x="128941" y="674150"/>
            <a:chExt cx="4998675" cy="6015401"/>
          </a:xfrm>
        </p:grpSpPr>
        <p:pic>
          <p:nvPicPr>
            <p:cNvPr id="406" name="Google Shape;406;p18"/>
            <p:cNvPicPr preferRelativeResize="0"/>
            <p:nvPr/>
          </p:nvPicPr>
          <p:blipFill rotWithShape="1">
            <a:blip r:embed="rId3">
              <a:alphaModFix/>
            </a:blip>
            <a:srcRect t="1493" b="1493"/>
            <a:stretch/>
          </p:blipFill>
          <p:spPr>
            <a:xfrm>
              <a:off x="407525" y="674150"/>
              <a:ext cx="4720091" cy="6015401"/>
            </a:xfrm>
            <a:prstGeom prst="rect">
              <a:avLst/>
            </a:prstGeom>
            <a:noFill/>
            <a:ln>
              <a:noFill/>
            </a:ln>
          </p:spPr>
        </p:pic>
        <p:sp>
          <p:nvSpPr>
            <p:cNvPr id="407" name="Google Shape;407;p18"/>
            <p:cNvSpPr txBox="1"/>
            <p:nvPr/>
          </p:nvSpPr>
          <p:spPr>
            <a:xfrm>
              <a:off x="1471675" y="800925"/>
              <a:ext cx="3801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(1)</a:t>
              </a:r>
              <a:endParaRPr sz="1400" b="0" i="0" u="none" strike="noStrike" cap="none">
                <a:solidFill>
                  <a:srgbClr val="000000"/>
                </a:solidFill>
                <a:latin typeface="Arial"/>
                <a:ea typeface="Arial"/>
                <a:cs typeface="Arial"/>
                <a:sym typeface="Arial"/>
              </a:endParaRPr>
            </a:p>
          </p:txBody>
        </p:sp>
        <p:sp>
          <p:nvSpPr>
            <p:cNvPr id="408" name="Google Shape;408;p18"/>
            <p:cNvSpPr txBox="1"/>
            <p:nvPr/>
          </p:nvSpPr>
          <p:spPr>
            <a:xfrm>
              <a:off x="3042138" y="1009783"/>
              <a:ext cx="405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(2)</a:t>
              </a:r>
              <a:endParaRPr sz="1400" b="0" i="0" u="none" strike="noStrike" cap="none">
                <a:solidFill>
                  <a:srgbClr val="000000"/>
                </a:solidFill>
                <a:latin typeface="Arial"/>
                <a:ea typeface="Arial"/>
                <a:cs typeface="Arial"/>
                <a:sym typeface="Arial"/>
              </a:endParaRPr>
            </a:p>
          </p:txBody>
        </p:sp>
        <p:sp>
          <p:nvSpPr>
            <p:cNvPr id="409" name="Google Shape;409;p18"/>
            <p:cNvSpPr txBox="1"/>
            <p:nvPr/>
          </p:nvSpPr>
          <p:spPr>
            <a:xfrm>
              <a:off x="1715706" y="1143375"/>
              <a:ext cx="405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(3)</a:t>
              </a:r>
              <a:endParaRPr sz="1400" b="0" i="0" u="none" strike="noStrike" cap="none">
                <a:solidFill>
                  <a:srgbClr val="000000"/>
                </a:solidFill>
                <a:latin typeface="Arial"/>
                <a:ea typeface="Arial"/>
                <a:cs typeface="Arial"/>
                <a:sym typeface="Arial"/>
              </a:endParaRPr>
            </a:p>
          </p:txBody>
        </p:sp>
        <p:sp>
          <p:nvSpPr>
            <p:cNvPr id="410" name="Google Shape;410;p18"/>
            <p:cNvSpPr txBox="1"/>
            <p:nvPr/>
          </p:nvSpPr>
          <p:spPr>
            <a:xfrm>
              <a:off x="204613" y="1616266"/>
              <a:ext cx="405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(4)</a:t>
              </a:r>
              <a:endParaRPr sz="1400" b="0" i="0" u="none" strike="noStrike" cap="none">
                <a:solidFill>
                  <a:srgbClr val="000000"/>
                </a:solidFill>
                <a:latin typeface="Arial"/>
                <a:ea typeface="Arial"/>
                <a:cs typeface="Arial"/>
                <a:sym typeface="Arial"/>
              </a:endParaRPr>
            </a:p>
          </p:txBody>
        </p:sp>
        <p:sp>
          <p:nvSpPr>
            <p:cNvPr id="411" name="Google Shape;411;p18"/>
            <p:cNvSpPr txBox="1"/>
            <p:nvPr/>
          </p:nvSpPr>
          <p:spPr>
            <a:xfrm>
              <a:off x="204613" y="1903350"/>
              <a:ext cx="3402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(5)</a:t>
              </a:r>
              <a:endParaRPr sz="1400" b="0" i="0" u="none" strike="noStrike" cap="none">
                <a:solidFill>
                  <a:srgbClr val="000000"/>
                </a:solidFill>
                <a:latin typeface="Arial"/>
                <a:ea typeface="Arial"/>
                <a:cs typeface="Arial"/>
                <a:sym typeface="Arial"/>
              </a:endParaRPr>
            </a:p>
          </p:txBody>
        </p:sp>
        <p:sp>
          <p:nvSpPr>
            <p:cNvPr id="412" name="Google Shape;412;p18"/>
            <p:cNvSpPr txBox="1"/>
            <p:nvPr/>
          </p:nvSpPr>
          <p:spPr>
            <a:xfrm>
              <a:off x="204627" y="3067750"/>
              <a:ext cx="3402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(6)</a:t>
              </a:r>
              <a:endParaRPr sz="1400" b="0" i="0" u="none" strike="noStrike" cap="none">
                <a:solidFill>
                  <a:srgbClr val="000000"/>
                </a:solidFill>
                <a:latin typeface="Arial"/>
                <a:ea typeface="Arial"/>
                <a:cs typeface="Arial"/>
                <a:sym typeface="Arial"/>
              </a:endParaRPr>
            </a:p>
          </p:txBody>
        </p:sp>
        <p:sp>
          <p:nvSpPr>
            <p:cNvPr id="413" name="Google Shape;413;p18"/>
            <p:cNvSpPr txBox="1"/>
            <p:nvPr/>
          </p:nvSpPr>
          <p:spPr>
            <a:xfrm>
              <a:off x="3347498" y="1586725"/>
              <a:ext cx="3402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(7)</a:t>
              </a:r>
              <a:endParaRPr sz="1400" b="0" i="0" u="none" strike="noStrike" cap="none">
                <a:solidFill>
                  <a:srgbClr val="000000"/>
                </a:solidFill>
                <a:latin typeface="Arial"/>
                <a:ea typeface="Arial"/>
                <a:cs typeface="Arial"/>
                <a:sym typeface="Arial"/>
              </a:endParaRPr>
            </a:p>
          </p:txBody>
        </p:sp>
        <p:sp>
          <p:nvSpPr>
            <p:cNvPr id="414" name="Google Shape;414;p18"/>
            <p:cNvSpPr txBox="1"/>
            <p:nvPr/>
          </p:nvSpPr>
          <p:spPr>
            <a:xfrm>
              <a:off x="3347499" y="1829125"/>
              <a:ext cx="3402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(8)</a:t>
              </a:r>
              <a:endParaRPr sz="1400" b="0" i="0" u="none" strike="noStrike" cap="none">
                <a:solidFill>
                  <a:srgbClr val="000000"/>
                </a:solidFill>
                <a:latin typeface="Arial"/>
                <a:ea typeface="Arial"/>
                <a:cs typeface="Arial"/>
                <a:sym typeface="Arial"/>
              </a:endParaRPr>
            </a:p>
          </p:txBody>
        </p:sp>
        <p:sp>
          <p:nvSpPr>
            <p:cNvPr id="415" name="Google Shape;415;p18"/>
            <p:cNvSpPr txBox="1"/>
            <p:nvPr/>
          </p:nvSpPr>
          <p:spPr>
            <a:xfrm>
              <a:off x="204625" y="3453525"/>
              <a:ext cx="3402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(9)</a:t>
              </a:r>
              <a:endParaRPr sz="1400" b="0" i="0" u="none" strike="noStrike" cap="none">
                <a:solidFill>
                  <a:srgbClr val="000000"/>
                </a:solidFill>
                <a:latin typeface="Arial"/>
                <a:ea typeface="Arial"/>
                <a:cs typeface="Arial"/>
                <a:sym typeface="Arial"/>
              </a:endParaRPr>
            </a:p>
          </p:txBody>
        </p:sp>
        <p:sp>
          <p:nvSpPr>
            <p:cNvPr id="416" name="Google Shape;416;p18"/>
            <p:cNvSpPr txBox="1"/>
            <p:nvPr/>
          </p:nvSpPr>
          <p:spPr>
            <a:xfrm>
              <a:off x="128950" y="4620175"/>
              <a:ext cx="405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(10)</a:t>
              </a:r>
              <a:endParaRPr sz="1400" b="0" i="0" u="none" strike="noStrike" cap="none">
                <a:solidFill>
                  <a:srgbClr val="000000"/>
                </a:solidFill>
                <a:latin typeface="Arial"/>
                <a:ea typeface="Arial"/>
                <a:cs typeface="Arial"/>
                <a:sym typeface="Arial"/>
              </a:endParaRPr>
            </a:p>
          </p:txBody>
        </p:sp>
        <p:sp>
          <p:nvSpPr>
            <p:cNvPr id="417" name="Google Shape;417;p18"/>
            <p:cNvSpPr txBox="1"/>
            <p:nvPr/>
          </p:nvSpPr>
          <p:spPr>
            <a:xfrm>
              <a:off x="128941" y="4956789"/>
              <a:ext cx="405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(11)</a:t>
              </a:r>
              <a:endParaRPr sz="1400" b="0" i="0" u="none" strike="noStrike" cap="none">
                <a:solidFill>
                  <a:srgbClr val="000000"/>
                </a:solidFill>
                <a:latin typeface="Arial"/>
                <a:ea typeface="Arial"/>
                <a:cs typeface="Arial"/>
                <a:sym typeface="Arial"/>
              </a:endParaRPr>
            </a:p>
          </p:txBody>
        </p:sp>
        <p:sp>
          <p:nvSpPr>
            <p:cNvPr id="418" name="Google Shape;418;p18"/>
            <p:cNvSpPr txBox="1"/>
            <p:nvPr/>
          </p:nvSpPr>
          <p:spPr>
            <a:xfrm>
              <a:off x="932038" y="5154727"/>
              <a:ext cx="405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(12)</a:t>
              </a:r>
              <a:endParaRPr sz="1400" b="0" i="0" u="none" strike="noStrike" cap="none">
                <a:solidFill>
                  <a:srgbClr val="000000"/>
                </a:solidFill>
                <a:latin typeface="Arial"/>
                <a:ea typeface="Arial"/>
                <a:cs typeface="Arial"/>
                <a:sym typeface="Arial"/>
              </a:endParaRPr>
            </a:p>
          </p:txBody>
        </p:sp>
        <p:sp>
          <p:nvSpPr>
            <p:cNvPr id="419" name="Google Shape;419;p18"/>
            <p:cNvSpPr txBox="1"/>
            <p:nvPr/>
          </p:nvSpPr>
          <p:spPr>
            <a:xfrm>
              <a:off x="2784260" y="5603894"/>
              <a:ext cx="405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(13)</a:t>
              </a:r>
              <a:endParaRPr sz="1400" b="0" i="0" u="none" strike="noStrike" cap="none">
                <a:solidFill>
                  <a:srgbClr val="000000"/>
                </a:solidFill>
                <a:latin typeface="Arial"/>
                <a:ea typeface="Arial"/>
                <a:cs typeface="Arial"/>
                <a:sym typeface="Arial"/>
              </a:endParaRPr>
            </a:p>
          </p:txBody>
        </p:sp>
        <p:sp>
          <p:nvSpPr>
            <p:cNvPr id="420" name="Google Shape;420;p18"/>
            <p:cNvSpPr txBox="1"/>
            <p:nvPr/>
          </p:nvSpPr>
          <p:spPr>
            <a:xfrm>
              <a:off x="128960" y="5971619"/>
              <a:ext cx="405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(1</a:t>
              </a:r>
              <a:r>
                <a:rPr lang="zh-CN" sz="975" b="1">
                  <a:solidFill>
                    <a:schemeClr val="accent2"/>
                  </a:solidFill>
                  <a:latin typeface="Calibri"/>
                  <a:ea typeface="Calibri"/>
                  <a:cs typeface="Calibri"/>
                  <a:sym typeface="Calibri"/>
                </a:rPr>
                <a:t>4</a:t>
              </a:r>
              <a:r>
                <a:rPr lang="zh-CN" sz="975" b="1" i="0" u="none" strike="noStrike" cap="none">
                  <a:solidFill>
                    <a:schemeClr val="accent2"/>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19"/>
          <p:cNvSpPr txBox="1">
            <a:spLocks noGrp="1"/>
          </p:cNvSpPr>
          <p:nvPr>
            <p:ph type="title"/>
          </p:nvPr>
        </p:nvSpPr>
        <p:spPr>
          <a:xfrm>
            <a:off x="522963" y="238780"/>
            <a:ext cx="8239126" cy="301079"/>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486A7E"/>
              </a:buClr>
              <a:buSzPts val="1800"/>
              <a:buFont typeface="Calibri"/>
              <a:buNone/>
            </a:pPr>
            <a:r>
              <a:rPr lang="zh-CN">
                <a:latin typeface="Calibri"/>
                <a:ea typeface="Calibri"/>
                <a:cs typeface="Calibri"/>
                <a:sym typeface="Calibri"/>
              </a:rPr>
              <a:t>图书章节页面 - 概览</a:t>
            </a:r>
            <a:endParaRPr>
              <a:latin typeface="Calibri"/>
              <a:ea typeface="Calibri"/>
              <a:cs typeface="Calibri"/>
              <a:sym typeface="Calibri"/>
            </a:endParaRPr>
          </a:p>
        </p:txBody>
      </p:sp>
      <p:sp>
        <p:nvSpPr>
          <p:cNvPr id="427" name="Google Shape;427;p19"/>
          <p:cNvSpPr/>
          <p:nvPr/>
        </p:nvSpPr>
        <p:spPr>
          <a:xfrm>
            <a:off x="6815750" y="793775"/>
            <a:ext cx="2847300" cy="3184500"/>
          </a:xfrm>
          <a:prstGeom prst="roundRect">
            <a:avLst>
              <a:gd name="adj" fmla="val 10127"/>
            </a:avLst>
          </a:prstGeom>
          <a:noFill/>
          <a:ln w="19050" cap="flat" cmpd="sng">
            <a:solidFill>
              <a:schemeClr val="accent6"/>
            </a:solidFill>
            <a:prstDash val="solid"/>
            <a:round/>
            <a:headEnd type="none" w="sm" len="sm"/>
            <a:tailEnd type="none" w="sm" len="sm"/>
          </a:ln>
        </p:spPr>
        <p:txBody>
          <a:bodyPr spcFirstLastPara="1" wrap="square" lIns="14850" tIns="14850" rIns="14850" bIns="14850" anchor="ctr" anchorCtr="1">
            <a:noAutofit/>
          </a:bodyPr>
          <a:lstStyle/>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题名/书名</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引用本章节</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图书章节名</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作者及所属机构</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章节在线出版时间</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章节访问/下载次数</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章节摘要</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访问权限提示及下载PDF</a:t>
            </a:r>
            <a:endParaRPr sz="1400" b="0" i="0" u="none" strike="noStrike" cap="none">
              <a:solidFill>
                <a:srgbClr val="000000"/>
              </a:solidFill>
              <a:latin typeface="Arial"/>
              <a:ea typeface="Arial"/>
              <a:cs typeface="Arial"/>
              <a:sym typeface="Arial"/>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章节正文</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以PDF</a:t>
            </a:r>
            <a:r>
              <a:rPr lang="zh-CN">
                <a:solidFill>
                  <a:schemeClr val="dk1"/>
                </a:solidFill>
                <a:latin typeface="Calibri"/>
                <a:ea typeface="Calibri"/>
                <a:cs typeface="Calibri"/>
                <a:sym typeface="Calibri"/>
              </a:rPr>
              <a:t>和EPUB</a:t>
            </a:r>
            <a:r>
              <a:rPr lang="zh-CN" sz="1400" b="0" i="0" u="none" strike="noStrike" cap="none">
                <a:solidFill>
                  <a:schemeClr val="dk1"/>
                </a:solidFill>
                <a:latin typeface="Calibri"/>
                <a:ea typeface="Calibri"/>
                <a:cs typeface="Calibri"/>
                <a:sym typeface="Calibri"/>
              </a:rPr>
              <a:t>格式下载本书</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章节结构及快速导航</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版权信息</a:t>
            </a:r>
            <a:endParaRPr sz="14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AutoNum type="arabicParenR"/>
            </a:pPr>
            <a:r>
              <a:rPr lang="zh-CN" sz="1400" b="0" i="0" u="none" strike="noStrike" cap="none">
                <a:solidFill>
                  <a:schemeClr val="dk1"/>
                </a:solidFill>
                <a:latin typeface="Calibri"/>
                <a:ea typeface="Calibri"/>
                <a:cs typeface="Calibri"/>
                <a:sym typeface="Calibri"/>
              </a:rPr>
              <a:t>关于本章节</a:t>
            </a:r>
            <a:endParaRPr sz="1400" b="0" i="0" u="none" strike="noStrike" cap="none">
              <a:solidFill>
                <a:srgbClr val="000000"/>
              </a:solidFill>
              <a:latin typeface="Arial"/>
              <a:ea typeface="Arial"/>
              <a:cs typeface="Arial"/>
              <a:sym typeface="Arial"/>
            </a:endParaRPr>
          </a:p>
        </p:txBody>
      </p:sp>
      <p:grpSp>
        <p:nvGrpSpPr>
          <p:cNvPr id="428" name="Google Shape;428;p19"/>
          <p:cNvGrpSpPr/>
          <p:nvPr/>
        </p:nvGrpSpPr>
        <p:grpSpPr>
          <a:xfrm>
            <a:off x="294677" y="717573"/>
            <a:ext cx="6521061" cy="5978435"/>
            <a:chOff x="418377" y="793773"/>
            <a:chExt cx="6521061" cy="5978435"/>
          </a:xfrm>
        </p:grpSpPr>
        <p:sp>
          <p:nvSpPr>
            <p:cNvPr id="429" name="Google Shape;429;p19"/>
            <p:cNvSpPr txBox="1"/>
            <p:nvPr/>
          </p:nvSpPr>
          <p:spPr>
            <a:xfrm>
              <a:off x="1630363" y="1376169"/>
              <a:ext cx="405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(1)</a:t>
              </a:r>
              <a:endParaRPr sz="1400" b="0" i="0" u="none" strike="noStrike" cap="none">
                <a:solidFill>
                  <a:srgbClr val="000000"/>
                </a:solidFill>
                <a:latin typeface="Arial"/>
                <a:ea typeface="Arial"/>
                <a:cs typeface="Arial"/>
                <a:sym typeface="Arial"/>
              </a:endParaRPr>
            </a:p>
          </p:txBody>
        </p:sp>
        <p:sp>
          <p:nvSpPr>
            <p:cNvPr id="430" name="Google Shape;430;p19"/>
            <p:cNvSpPr txBox="1"/>
            <p:nvPr/>
          </p:nvSpPr>
          <p:spPr>
            <a:xfrm>
              <a:off x="3288788" y="1353747"/>
              <a:ext cx="3957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(2)</a:t>
              </a:r>
              <a:endParaRPr sz="1400" b="0" i="0" u="none" strike="noStrike" cap="none">
                <a:solidFill>
                  <a:srgbClr val="000000"/>
                </a:solidFill>
                <a:latin typeface="Arial"/>
                <a:ea typeface="Arial"/>
                <a:cs typeface="Arial"/>
                <a:sym typeface="Arial"/>
              </a:endParaRPr>
            </a:p>
          </p:txBody>
        </p:sp>
        <p:sp>
          <p:nvSpPr>
            <p:cNvPr id="431" name="Google Shape;431;p19"/>
            <p:cNvSpPr txBox="1"/>
            <p:nvPr/>
          </p:nvSpPr>
          <p:spPr>
            <a:xfrm>
              <a:off x="3611080" y="1488699"/>
              <a:ext cx="4665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(3)</a:t>
              </a:r>
              <a:endParaRPr sz="1400" b="0" i="0" u="none" strike="noStrike" cap="none">
                <a:solidFill>
                  <a:srgbClr val="000000"/>
                </a:solidFill>
                <a:latin typeface="Arial"/>
                <a:ea typeface="Arial"/>
                <a:cs typeface="Arial"/>
                <a:sym typeface="Arial"/>
              </a:endParaRPr>
            </a:p>
          </p:txBody>
        </p:sp>
        <p:sp>
          <p:nvSpPr>
            <p:cNvPr id="432" name="Google Shape;432;p19"/>
            <p:cNvSpPr txBox="1"/>
            <p:nvPr/>
          </p:nvSpPr>
          <p:spPr>
            <a:xfrm>
              <a:off x="2080189" y="1678368"/>
              <a:ext cx="4701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(4)</a:t>
              </a:r>
              <a:endParaRPr sz="1400" b="0" i="0" u="none" strike="noStrike" cap="none">
                <a:solidFill>
                  <a:srgbClr val="000000"/>
                </a:solidFill>
                <a:latin typeface="Arial"/>
                <a:ea typeface="Arial"/>
                <a:cs typeface="Arial"/>
                <a:sym typeface="Arial"/>
              </a:endParaRPr>
            </a:p>
          </p:txBody>
        </p:sp>
        <p:sp>
          <p:nvSpPr>
            <p:cNvPr id="433" name="Google Shape;433;p19"/>
            <p:cNvSpPr txBox="1"/>
            <p:nvPr/>
          </p:nvSpPr>
          <p:spPr>
            <a:xfrm>
              <a:off x="5165280" y="1696256"/>
              <a:ext cx="408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(2)</a:t>
              </a:r>
              <a:endParaRPr sz="1400" b="0" i="0" u="none" strike="noStrike" cap="none">
                <a:solidFill>
                  <a:srgbClr val="000000"/>
                </a:solidFill>
                <a:latin typeface="Arial"/>
                <a:ea typeface="Arial"/>
                <a:cs typeface="Arial"/>
                <a:sym typeface="Arial"/>
              </a:endParaRPr>
            </a:p>
          </p:txBody>
        </p:sp>
        <p:sp>
          <p:nvSpPr>
            <p:cNvPr id="434" name="Google Shape;434;p19"/>
            <p:cNvSpPr txBox="1"/>
            <p:nvPr/>
          </p:nvSpPr>
          <p:spPr>
            <a:xfrm>
              <a:off x="3106847" y="1670473"/>
              <a:ext cx="4680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(5)</a:t>
              </a:r>
              <a:endParaRPr sz="1400" b="0" i="0" u="none" strike="noStrike" cap="none">
                <a:solidFill>
                  <a:srgbClr val="000000"/>
                </a:solidFill>
                <a:latin typeface="Arial"/>
                <a:ea typeface="Arial"/>
                <a:cs typeface="Arial"/>
                <a:sym typeface="Arial"/>
              </a:endParaRPr>
            </a:p>
          </p:txBody>
        </p:sp>
        <p:sp>
          <p:nvSpPr>
            <p:cNvPr id="435" name="Google Shape;435;p19"/>
            <p:cNvSpPr txBox="1"/>
            <p:nvPr/>
          </p:nvSpPr>
          <p:spPr>
            <a:xfrm>
              <a:off x="2080189" y="1985820"/>
              <a:ext cx="3756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(6)</a:t>
              </a:r>
              <a:endParaRPr sz="1400" b="0" i="0" u="none" strike="noStrike" cap="none">
                <a:solidFill>
                  <a:srgbClr val="000000"/>
                </a:solidFill>
                <a:latin typeface="Arial"/>
                <a:ea typeface="Arial"/>
                <a:cs typeface="Arial"/>
                <a:sym typeface="Arial"/>
              </a:endParaRPr>
            </a:p>
          </p:txBody>
        </p:sp>
        <p:sp>
          <p:nvSpPr>
            <p:cNvPr id="436" name="Google Shape;436;p19"/>
            <p:cNvSpPr txBox="1"/>
            <p:nvPr/>
          </p:nvSpPr>
          <p:spPr>
            <a:xfrm>
              <a:off x="2834546" y="1985819"/>
              <a:ext cx="4329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(7)</a:t>
              </a:r>
              <a:endParaRPr sz="1400" b="0" i="0" u="none" strike="noStrike" cap="none">
                <a:solidFill>
                  <a:srgbClr val="000000"/>
                </a:solidFill>
                <a:latin typeface="Arial"/>
                <a:ea typeface="Arial"/>
                <a:cs typeface="Arial"/>
                <a:sym typeface="Arial"/>
              </a:endParaRPr>
            </a:p>
          </p:txBody>
        </p:sp>
        <p:sp>
          <p:nvSpPr>
            <p:cNvPr id="437" name="Google Shape;437;p19"/>
            <p:cNvSpPr txBox="1"/>
            <p:nvPr/>
          </p:nvSpPr>
          <p:spPr>
            <a:xfrm>
              <a:off x="2364989" y="2474350"/>
              <a:ext cx="3705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(8)</a:t>
              </a:r>
              <a:endParaRPr sz="1400" b="0" i="0" u="none" strike="noStrike" cap="none">
                <a:solidFill>
                  <a:srgbClr val="000000"/>
                </a:solidFill>
                <a:latin typeface="Arial"/>
                <a:ea typeface="Arial"/>
                <a:cs typeface="Arial"/>
                <a:sym typeface="Arial"/>
              </a:endParaRPr>
            </a:p>
          </p:txBody>
        </p:sp>
        <p:sp>
          <p:nvSpPr>
            <p:cNvPr id="438" name="Google Shape;438;p19"/>
            <p:cNvSpPr txBox="1"/>
            <p:nvPr/>
          </p:nvSpPr>
          <p:spPr>
            <a:xfrm>
              <a:off x="3867128" y="3823268"/>
              <a:ext cx="4722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(9)</a:t>
              </a:r>
              <a:endParaRPr sz="1400" b="0" i="0" u="none" strike="noStrike" cap="none">
                <a:solidFill>
                  <a:srgbClr val="000000"/>
                </a:solidFill>
                <a:latin typeface="Arial"/>
                <a:ea typeface="Arial"/>
                <a:cs typeface="Arial"/>
                <a:sym typeface="Arial"/>
              </a:endParaRPr>
            </a:p>
          </p:txBody>
        </p:sp>
        <p:sp>
          <p:nvSpPr>
            <p:cNvPr id="439" name="Google Shape;439;p19"/>
            <p:cNvSpPr txBox="1"/>
            <p:nvPr/>
          </p:nvSpPr>
          <p:spPr>
            <a:xfrm>
              <a:off x="4522699" y="1488698"/>
              <a:ext cx="4722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(11)</a:t>
              </a:r>
              <a:endParaRPr sz="1400" b="0" i="0" u="none" strike="noStrike" cap="none">
                <a:solidFill>
                  <a:srgbClr val="000000"/>
                </a:solidFill>
                <a:latin typeface="Arial"/>
                <a:ea typeface="Arial"/>
                <a:cs typeface="Arial"/>
                <a:sym typeface="Arial"/>
              </a:endParaRPr>
            </a:p>
          </p:txBody>
        </p:sp>
        <p:sp>
          <p:nvSpPr>
            <p:cNvPr id="440" name="Google Shape;440;p19"/>
            <p:cNvSpPr txBox="1"/>
            <p:nvPr/>
          </p:nvSpPr>
          <p:spPr>
            <a:xfrm>
              <a:off x="2834546" y="5245568"/>
              <a:ext cx="4722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(10)</a:t>
              </a:r>
              <a:endParaRPr sz="1400" b="0" i="0" u="none" strike="noStrike" cap="none">
                <a:solidFill>
                  <a:srgbClr val="000000"/>
                </a:solidFill>
                <a:latin typeface="Arial"/>
                <a:ea typeface="Arial"/>
                <a:cs typeface="Arial"/>
                <a:sym typeface="Arial"/>
              </a:endParaRPr>
            </a:p>
          </p:txBody>
        </p:sp>
        <p:sp>
          <p:nvSpPr>
            <p:cNvPr id="441" name="Google Shape;441;p19"/>
            <p:cNvSpPr txBox="1"/>
            <p:nvPr/>
          </p:nvSpPr>
          <p:spPr>
            <a:xfrm>
              <a:off x="5430978" y="2808722"/>
              <a:ext cx="408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(13)</a:t>
              </a:r>
              <a:endParaRPr sz="1400" b="0" i="0" u="none" strike="noStrike" cap="none">
                <a:solidFill>
                  <a:srgbClr val="000000"/>
                </a:solidFill>
                <a:latin typeface="Arial"/>
                <a:ea typeface="Arial"/>
                <a:cs typeface="Arial"/>
                <a:sym typeface="Arial"/>
              </a:endParaRPr>
            </a:p>
          </p:txBody>
        </p:sp>
        <p:sp>
          <p:nvSpPr>
            <p:cNvPr id="442" name="Google Shape;442;p19"/>
            <p:cNvSpPr txBox="1"/>
            <p:nvPr/>
          </p:nvSpPr>
          <p:spPr>
            <a:xfrm>
              <a:off x="4519603" y="1921318"/>
              <a:ext cx="4722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(12)</a:t>
              </a:r>
              <a:endParaRPr sz="1400" b="0" i="0" u="none" strike="noStrike" cap="none">
                <a:solidFill>
                  <a:srgbClr val="000000"/>
                </a:solidFill>
                <a:latin typeface="Arial"/>
                <a:ea typeface="Arial"/>
                <a:cs typeface="Arial"/>
                <a:sym typeface="Arial"/>
              </a:endParaRPr>
            </a:p>
          </p:txBody>
        </p:sp>
        <p:sp>
          <p:nvSpPr>
            <p:cNvPr id="443" name="Google Shape;443;p19"/>
            <p:cNvSpPr txBox="1"/>
            <p:nvPr/>
          </p:nvSpPr>
          <p:spPr>
            <a:xfrm>
              <a:off x="5430978" y="2932547"/>
              <a:ext cx="408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rgbClr val="C00000"/>
                  </a:solidFill>
                  <a:latin typeface="Calibri"/>
                  <a:ea typeface="Calibri"/>
                  <a:cs typeface="Calibri"/>
                  <a:sym typeface="Calibri"/>
                </a:rPr>
                <a:t>(14)</a:t>
              </a:r>
              <a:endParaRPr sz="1400" b="0" i="0" u="none" strike="noStrike" cap="none">
                <a:solidFill>
                  <a:srgbClr val="000000"/>
                </a:solidFill>
                <a:latin typeface="Arial"/>
                <a:ea typeface="Arial"/>
                <a:cs typeface="Arial"/>
                <a:sym typeface="Arial"/>
              </a:endParaRPr>
            </a:p>
          </p:txBody>
        </p:sp>
        <p:pic>
          <p:nvPicPr>
            <p:cNvPr id="444" name="Google Shape;444;p19" descr="Graphical user interface, text, application, email&#10;&#10;Description automatically generated"/>
            <p:cNvPicPr preferRelativeResize="0"/>
            <p:nvPr/>
          </p:nvPicPr>
          <p:blipFill rotWithShape="1">
            <a:blip r:embed="rId3">
              <a:alphaModFix/>
            </a:blip>
            <a:srcRect/>
            <a:stretch/>
          </p:blipFill>
          <p:spPr>
            <a:xfrm>
              <a:off x="418377" y="793773"/>
              <a:ext cx="5776825" cy="5825447"/>
            </a:xfrm>
            <a:prstGeom prst="rect">
              <a:avLst/>
            </a:prstGeom>
            <a:noFill/>
            <a:ln>
              <a:noFill/>
            </a:ln>
          </p:spPr>
        </p:pic>
        <p:sp>
          <p:nvSpPr>
            <p:cNvPr id="445" name="Google Shape;445;p19"/>
            <p:cNvSpPr txBox="1"/>
            <p:nvPr/>
          </p:nvSpPr>
          <p:spPr>
            <a:xfrm>
              <a:off x="1153433" y="1203612"/>
              <a:ext cx="405307" cy="2423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(1)</a:t>
              </a:r>
              <a:endParaRPr sz="1400" b="0" i="0" u="none" strike="noStrike" cap="none">
                <a:solidFill>
                  <a:srgbClr val="000000"/>
                </a:solidFill>
                <a:latin typeface="Arial"/>
                <a:ea typeface="Arial"/>
                <a:cs typeface="Arial"/>
                <a:sym typeface="Arial"/>
              </a:endParaRPr>
            </a:p>
          </p:txBody>
        </p:sp>
        <p:sp>
          <p:nvSpPr>
            <p:cNvPr id="446" name="Google Shape;446;p19"/>
            <p:cNvSpPr txBox="1"/>
            <p:nvPr/>
          </p:nvSpPr>
          <p:spPr>
            <a:xfrm>
              <a:off x="3125101" y="1084796"/>
              <a:ext cx="405307" cy="2423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(2)</a:t>
              </a:r>
              <a:endParaRPr sz="1400" b="0" i="0" u="none" strike="noStrike" cap="none">
                <a:solidFill>
                  <a:srgbClr val="000000"/>
                </a:solidFill>
                <a:latin typeface="Arial"/>
                <a:ea typeface="Arial"/>
                <a:cs typeface="Arial"/>
                <a:sym typeface="Arial"/>
              </a:endParaRPr>
            </a:p>
          </p:txBody>
        </p:sp>
        <p:sp>
          <p:nvSpPr>
            <p:cNvPr id="447" name="Google Shape;447;p19"/>
            <p:cNvSpPr txBox="1"/>
            <p:nvPr/>
          </p:nvSpPr>
          <p:spPr>
            <a:xfrm>
              <a:off x="2669935" y="1596121"/>
              <a:ext cx="405307" cy="2423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(3)</a:t>
              </a:r>
              <a:endParaRPr sz="1400" b="0" i="0" u="none" strike="noStrike" cap="none">
                <a:solidFill>
                  <a:srgbClr val="000000"/>
                </a:solidFill>
                <a:latin typeface="Arial"/>
                <a:ea typeface="Arial"/>
                <a:cs typeface="Arial"/>
                <a:sym typeface="Arial"/>
              </a:endParaRPr>
            </a:p>
          </p:txBody>
        </p:sp>
        <p:sp>
          <p:nvSpPr>
            <p:cNvPr id="448" name="Google Shape;448;p19"/>
            <p:cNvSpPr txBox="1"/>
            <p:nvPr/>
          </p:nvSpPr>
          <p:spPr>
            <a:xfrm>
              <a:off x="2043973" y="1854358"/>
              <a:ext cx="405307" cy="2423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(4)</a:t>
              </a:r>
              <a:endParaRPr sz="1400" b="0" i="0" u="none" strike="noStrike" cap="none">
                <a:solidFill>
                  <a:srgbClr val="000000"/>
                </a:solidFill>
                <a:latin typeface="Arial"/>
                <a:ea typeface="Arial"/>
                <a:cs typeface="Arial"/>
                <a:sym typeface="Arial"/>
              </a:endParaRPr>
            </a:p>
          </p:txBody>
        </p:sp>
        <p:sp>
          <p:nvSpPr>
            <p:cNvPr id="449" name="Google Shape;449;p19"/>
            <p:cNvSpPr txBox="1"/>
            <p:nvPr/>
          </p:nvSpPr>
          <p:spPr>
            <a:xfrm>
              <a:off x="1582422" y="2011683"/>
              <a:ext cx="405307" cy="2423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(5)</a:t>
              </a:r>
              <a:endParaRPr sz="1400" b="0" i="0" u="none" strike="noStrike" cap="none">
                <a:solidFill>
                  <a:srgbClr val="000000"/>
                </a:solidFill>
                <a:latin typeface="Arial"/>
                <a:ea typeface="Arial"/>
                <a:cs typeface="Arial"/>
                <a:sym typeface="Arial"/>
              </a:endParaRPr>
            </a:p>
          </p:txBody>
        </p:sp>
        <p:sp>
          <p:nvSpPr>
            <p:cNvPr id="450" name="Google Shape;450;p19"/>
            <p:cNvSpPr txBox="1"/>
            <p:nvPr/>
          </p:nvSpPr>
          <p:spPr>
            <a:xfrm>
              <a:off x="867037" y="2165228"/>
              <a:ext cx="405307" cy="2423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(6)</a:t>
              </a:r>
              <a:endParaRPr sz="1400" b="0" i="0" u="none" strike="noStrike" cap="none">
                <a:solidFill>
                  <a:srgbClr val="000000"/>
                </a:solidFill>
                <a:latin typeface="Arial"/>
                <a:ea typeface="Arial"/>
                <a:cs typeface="Arial"/>
                <a:sym typeface="Arial"/>
              </a:endParaRPr>
            </a:p>
          </p:txBody>
        </p:sp>
        <p:sp>
          <p:nvSpPr>
            <p:cNvPr id="451" name="Google Shape;451;p19"/>
            <p:cNvSpPr txBox="1"/>
            <p:nvPr/>
          </p:nvSpPr>
          <p:spPr>
            <a:xfrm>
              <a:off x="867036" y="2435625"/>
              <a:ext cx="405307" cy="2423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(7)</a:t>
              </a:r>
              <a:endParaRPr sz="1400" b="0" i="0" u="none" strike="noStrike" cap="none">
                <a:solidFill>
                  <a:srgbClr val="000000"/>
                </a:solidFill>
                <a:latin typeface="Arial"/>
                <a:ea typeface="Arial"/>
                <a:cs typeface="Arial"/>
                <a:sym typeface="Arial"/>
              </a:endParaRPr>
            </a:p>
          </p:txBody>
        </p:sp>
        <p:sp>
          <p:nvSpPr>
            <p:cNvPr id="452" name="Google Shape;452;p19"/>
            <p:cNvSpPr txBox="1"/>
            <p:nvPr/>
          </p:nvSpPr>
          <p:spPr>
            <a:xfrm>
              <a:off x="1225063" y="4093598"/>
              <a:ext cx="405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(8)</a:t>
              </a:r>
              <a:endParaRPr sz="1400" b="0" i="0" u="none" strike="noStrike" cap="none">
                <a:solidFill>
                  <a:srgbClr val="000000"/>
                </a:solidFill>
                <a:latin typeface="Arial"/>
                <a:ea typeface="Arial"/>
                <a:cs typeface="Arial"/>
                <a:sym typeface="Arial"/>
              </a:endParaRPr>
            </a:p>
          </p:txBody>
        </p:sp>
        <p:sp>
          <p:nvSpPr>
            <p:cNvPr id="453" name="Google Shape;453;p19"/>
            <p:cNvSpPr txBox="1"/>
            <p:nvPr/>
          </p:nvSpPr>
          <p:spPr>
            <a:xfrm>
              <a:off x="1427709" y="6023131"/>
              <a:ext cx="405307" cy="2423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(9)</a:t>
              </a:r>
              <a:endParaRPr sz="1400" b="0" i="0" u="none" strike="noStrike" cap="none">
                <a:solidFill>
                  <a:srgbClr val="000000"/>
                </a:solidFill>
                <a:latin typeface="Arial"/>
                <a:ea typeface="Arial"/>
                <a:cs typeface="Arial"/>
                <a:sym typeface="Arial"/>
              </a:endParaRPr>
            </a:p>
          </p:txBody>
        </p:sp>
        <p:sp>
          <p:nvSpPr>
            <p:cNvPr id="454" name="Google Shape;454;p19"/>
            <p:cNvSpPr txBox="1"/>
            <p:nvPr/>
          </p:nvSpPr>
          <p:spPr>
            <a:xfrm>
              <a:off x="4050486" y="1817443"/>
              <a:ext cx="405307" cy="2423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(10)</a:t>
              </a:r>
              <a:endParaRPr sz="1400" b="0" i="0" u="none" strike="noStrike" cap="none">
                <a:solidFill>
                  <a:srgbClr val="000000"/>
                </a:solidFill>
                <a:latin typeface="Arial"/>
                <a:ea typeface="Arial"/>
                <a:cs typeface="Arial"/>
                <a:sym typeface="Arial"/>
              </a:endParaRPr>
            </a:p>
          </p:txBody>
        </p:sp>
        <p:sp>
          <p:nvSpPr>
            <p:cNvPr id="455" name="Google Shape;455;p19"/>
            <p:cNvSpPr txBox="1"/>
            <p:nvPr/>
          </p:nvSpPr>
          <p:spPr>
            <a:xfrm flipH="1">
              <a:off x="4050484" y="2254038"/>
              <a:ext cx="405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(11)</a:t>
              </a:r>
              <a:endParaRPr sz="1400" b="0" i="0" u="none" strike="noStrike" cap="none">
                <a:solidFill>
                  <a:srgbClr val="000000"/>
                </a:solidFill>
                <a:latin typeface="Arial"/>
                <a:ea typeface="Arial"/>
                <a:cs typeface="Arial"/>
                <a:sym typeface="Arial"/>
              </a:endParaRPr>
            </a:p>
          </p:txBody>
        </p:sp>
        <p:sp>
          <p:nvSpPr>
            <p:cNvPr id="456" name="Google Shape;456;p19"/>
            <p:cNvSpPr txBox="1"/>
            <p:nvPr/>
          </p:nvSpPr>
          <p:spPr>
            <a:xfrm>
              <a:off x="4225675" y="4148325"/>
              <a:ext cx="405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(12)</a:t>
              </a:r>
              <a:endParaRPr sz="1400" b="0" i="0" u="none" strike="noStrike" cap="none">
                <a:solidFill>
                  <a:srgbClr val="000000"/>
                </a:solidFill>
                <a:latin typeface="Arial"/>
                <a:ea typeface="Arial"/>
                <a:cs typeface="Arial"/>
                <a:sym typeface="Arial"/>
              </a:endParaRPr>
            </a:p>
          </p:txBody>
        </p:sp>
        <p:sp>
          <p:nvSpPr>
            <p:cNvPr id="457" name="Google Shape;457;p19"/>
            <p:cNvSpPr txBox="1"/>
            <p:nvPr/>
          </p:nvSpPr>
          <p:spPr>
            <a:xfrm>
              <a:off x="4225675" y="4577175"/>
              <a:ext cx="4053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(13)</a:t>
              </a:r>
              <a:endParaRPr sz="1400" b="0" i="0" u="none" strike="noStrike" cap="none">
                <a:solidFill>
                  <a:srgbClr val="000000"/>
                </a:solidFill>
                <a:latin typeface="Arial"/>
                <a:ea typeface="Arial"/>
                <a:cs typeface="Arial"/>
                <a:sym typeface="Arial"/>
              </a:endParaRPr>
            </a:p>
          </p:txBody>
        </p:sp>
        <p:pic>
          <p:nvPicPr>
            <p:cNvPr id="458" name="Google Shape;458;p19"/>
            <p:cNvPicPr preferRelativeResize="0"/>
            <p:nvPr/>
          </p:nvPicPr>
          <p:blipFill rotWithShape="1">
            <a:blip r:embed="rId4">
              <a:alphaModFix/>
            </a:blip>
            <a:srcRect/>
            <a:stretch/>
          </p:blipFill>
          <p:spPr>
            <a:xfrm>
              <a:off x="4630775" y="4232397"/>
              <a:ext cx="2308664" cy="2539811"/>
            </a:xfrm>
            <a:prstGeom prst="rect">
              <a:avLst/>
            </a:prstGeom>
            <a:noFill/>
            <a:ln w="9525" cap="flat" cmpd="sng">
              <a:solidFill>
                <a:schemeClr val="accent2"/>
              </a:solidFill>
              <a:prstDash val="solid"/>
              <a:round/>
              <a:headEnd type="none" w="sm" len="sm"/>
              <a:tailEnd type="none" w="sm" len="sm"/>
            </a:ln>
          </p:spPr>
        </p:pic>
        <p:sp>
          <p:nvSpPr>
            <p:cNvPr id="459" name="Google Shape;459;p19"/>
            <p:cNvSpPr txBox="1"/>
            <p:nvPr/>
          </p:nvSpPr>
          <p:spPr>
            <a:xfrm>
              <a:off x="4631650" y="5204250"/>
              <a:ext cx="328500" cy="24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75"/>
                <a:buFont typeface="Arial"/>
                <a:buNone/>
              </a:pPr>
              <a:r>
                <a:rPr lang="zh-CN" sz="975" b="1" i="0" u="none" strike="noStrike" cap="none">
                  <a:solidFill>
                    <a:schemeClr val="accent2"/>
                  </a:solidFill>
                  <a:latin typeface="Calibri"/>
                  <a:ea typeface="Calibri"/>
                  <a:cs typeface="Calibri"/>
                  <a:sym typeface="Calibri"/>
                </a:rPr>
                <a:t>(2)</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20"/>
          <p:cNvSpPr txBox="1">
            <a:spLocks noGrp="1"/>
          </p:cNvSpPr>
          <p:nvPr>
            <p:ph type="title"/>
          </p:nvPr>
        </p:nvSpPr>
        <p:spPr>
          <a:xfrm>
            <a:off x="894335" y="2024650"/>
            <a:ext cx="3116625" cy="613223"/>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Clr>
                <a:schemeClr val="lt1"/>
              </a:buClr>
              <a:buSzPts val="3600"/>
              <a:buFont typeface="Calibri"/>
              <a:buNone/>
            </a:pPr>
            <a:r>
              <a:rPr lang="zh-CN" sz="3600"/>
              <a:t>谢谢！</a:t>
            </a:r>
            <a:endParaRPr sz="3600"/>
          </a:p>
        </p:txBody>
      </p:sp>
      <p:pic>
        <p:nvPicPr>
          <p:cNvPr id="474" name="Google Shape;474;p20"/>
          <p:cNvPicPr preferRelativeResize="0"/>
          <p:nvPr/>
        </p:nvPicPr>
        <p:blipFill rotWithShape="1">
          <a:blip r:embed="rId3">
            <a:alphaModFix/>
          </a:blip>
          <a:srcRect/>
          <a:stretch/>
        </p:blipFill>
        <p:spPr>
          <a:xfrm>
            <a:off x="5867982" y="1170184"/>
            <a:ext cx="2935379" cy="2935379"/>
          </a:xfrm>
          <a:prstGeom prst="rect">
            <a:avLst/>
          </a:prstGeom>
          <a:noFill/>
          <a:ln>
            <a:noFill/>
          </a:ln>
        </p:spPr>
      </p:pic>
      <p:sp>
        <p:nvSpPr>
          <p:cNvPr id="475" name="Google Shape;475;p20"/>
          <p:cNvSpPr/>
          <p:nvPr/>
        </p:nvSpPr>
        <p:spPr>
          <a:xfrm>
            <a:off x="5776042" y="4317655"/>
            <a:ext cx="3119256" cy="8617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zh-CN" sz="1600" b="0" i="0" u="none" strike="noStrike" cap="none">
                <a:solidFill>
                  <a:srgbClr val="224E60"/>
                </a:solidFill>
                <a:latin typeface="Calibri"/>
                <a:ea typeface="Calibri"/>
                <a:cs typeface="Calibri"/>
                <a:sym typeface="Calibri"/>
              </a:rPr>
              <a:t>欢迎关注我们的官方微信服务号 </a:t>
            </a:r>
            <a:r>
              <a:rPr lang="zh-CN" sz="1600" b="1" i="0" u="none" strike="noStrike" cap="none">
                <a:solidFill>
                  <a:srgbClr val="00B0F0"/>
                </a:solidFill>
                <a:latin typeface="Calibri"/>
                <a:ea typeface="Calibri"/>
                <a:cs typeface="Calibri"/>
                <a:sym typeface="Calibri"/>
              </a:rPr>
              <a:t>Springer Nature科研服务</a:t>
            </a:r>
            <a:r>
              <a:rPr lang="zh-CN" sz="1600" b="0" i="0" u="none" strike="noStrike" cap="none">
                <a:solidFill>
                  <a:srgbClr val="68696A"/>
                </a:solidFill>
                <a:latin typeface="Calibri"/>
                <a:ea typeface="Calibri"/>
                <a:cs typeface="Calibri"/>
                <a:sym typeface="Calibri"/>
              </a:rPr>
              <a:t>，</a:t>
            </a:r>
            <a:endParaRPr sz="1600" b="0" i="0" u="none" strike="noStrike" cap="none">
              <a:solidFill>
                <a:srgbClr val="68696A"/>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zh-CN" sz="1600" b="0" i="0" u="none" strike="noStrike" cap="none">
                <a:solidFill>
                  <a:srgbClr val="224E60"/>
                </a:solidFill>
                <a:latin typeface="Calibri"/>
                <a:ea typeface="Calibri"/>
                <a:cs typeface="Calibri"/>
                <a:sym typeface="Calibri"/>
              </a:rPr>
              <a:t>了解更多相关信息！</a:t>
            </a:r>
            <a:endParaRPr sz="1600" b="0" i="0" u="none" strike="noStrike" cap="none">
              <a:solidFill>
                <a:srgbClr val="224E60"/>
              </a:solidFill>
              <a:latin typeface="Calibri"/>
              <a:ea typeface="Calibri"/>
              <a:cs typeface="Calibri"/>
              <a:sym typeface="Calibri"/>
            </a:endParaRPr>
          </a:p>
        </p:txBody>
      </p:sp>
      <p:sp>
        <p:nvSpPr>
          <p:cNvPr id="476" name="Google Shape;476;p20"/>
          <p:cNvSpPr/>
          <p:nvPr/>
        </p:nvSpPr>
        <p:spPr>
          <a:xfrm>
            <a:off x="339047" y="400692"/>
            <a:ext cx="5075434" cy="5342562"/>
          </a:xfrm>
          <a:prstGeom prst="snip2DiagRect">
            <a:avLst>
              <a:gd name="adj1" fmla="val 0"/>
              <a:gd name="adj2" fmla="val 16667"/>
            </a:avLst>
          </a:prstGeom>
          <a:solidFill>
            <a:srgbClr val="2377AB"/>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77" name="Google Shape;477;p20"/>
          <p:cNvSpPr/>
          <p:nvPr/>
        </p:nvSpPr>
        <p:spPr>
          <a:xfrm>
            <a:off x="604463" y="676382"/>
            <a:ext cx="4512067" cy="4779196"/>
          </a:xfrm>
          <a:prstGeom prst="snip2DiagRect">
            <a:avLst>
              <a:gd name="adj1" fmla="val 0"/>
              <a:gd name="adj2" fmla="val 16667"/>
            </a:avLst>
          </a:prstGeom>
          <a:solidFill>
            <a:srgbClr val="364F5E"/>
          </a:solidFill>
          <a:ln>
            <a:noFill/>
          </a:ln>
        </p:spPr>
        <p:txBody>
          <a:bodyPr spcFirstLastPara="1" wrap="square" lIns="72000" tIns="72000" rIns="72000" bIns="72000" anchor="ctr" anchorCtr="1">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78" name="Google Shape;478;p20"/>
          <p:cNvSpPr txBox="1"/>
          <p:nvPr/>
        </p:nvSpPr>
        <p:spPr>
          <a:xfrm>
            <a:off x="1142863" y="2401232"/>
            <a:ext cx="3094848" cy="760959"/>
          </a:xfrm>
          <a:prstGeom prst="rect">
            <a:avLst/>
          </a:prstGeom>
          <a:noFill/>
          <a:ln>
            <a:noFill/>
          </a:ln>
        </p:spPr>
        <p:txBody>
          <a:bodyPr spcFirstLastPara="1" wrap="square" lIns="72000" tIns="72000" rIns="72000" bIns="720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zh-CN" sz="4000" b="1" i="0" u="none" strike="noStrike" cap="none">
                <a:solidFill>
                  <a:schemeClr val="lt1"/>
                </a:solidFill>
                <a:latin typeface="Calibri"/>
                <a:ea typeface="Calibri"/>
                <a:cs typeface="Calibri"/>
                <a:sym typeface="Calibri"/>
              </a:rPr>
              <a:t>谢谢！</a:t>
            </a:r>
            <a:endParaRPr sz="4000" b="1" i="0" u="none" strike="noStrike" cap="non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Springer_Nature_PPT_advanced_Dec15">
  <a:themeElements>
    <a:clrScheme name="Springer">
      <a:dk1>
        <a:srgbClr val="58595B"/>
      </a:dk1>
      <a:lt1>
        <a:srgbClr val="FFFFFF"/>
      </a:lt1>
      <a:dk2>
        <a:srgbClr val="B1B1B3"/>
      </a:dk2>
      <a:lt2>
        <a:srgbClr val="CEDBE0"/>
      </a:lt2>
      <a:accent1>
        <a:srgbClr val="628BA3"/>
      </a:accent1>
      <a:accent2>
        <a:srgbClr val="183642"/>
      </a:accent2>
      <a:accent3>
        <a:srgbClr val="DB1830"/>
      </a:accent3>
      <a:accent4>
        <a:srgbClr val="3C9CD7"/>
      </a:accent4>
      <a:accent5>
        <a:srgbClr val="8FAEC1"/>
      </a:accent5>
      <a:accent6>
        <a:srgbClr val="486A7E"/>
      </a:accent6>
      <a:hlink>
        <a:srgbClr val="3C9CD7"/>
      </a:hlink>
      <a:folHlink>
        <a:srgbClr val="3C9CD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1286</Words>
  <Application>Microsoft Office PowerPoint</Application>
  <PresentationFormat>A4 Paper (210x297 mm)</PresentationFormat>
  <Paragraphs>131</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Springer_Nature_PPT_advanced_Dec15</vt:lpstr>
      <vt:lpstr>PowerPoint Presentation</vt:lpstr>
      <vt:lpstr>link.springer.com平台</vt:lpstr>
      <vt:lpstr>link.springer.com平台全新主页</vt:lpstr>
      <vt:lpstr>您可在主页底部通过查看所在机构获悉是否拥有访问权限</vt:lpstr>
      <vt:lpstr>搜索功能</vt:lpstr>
      <vt:lpstr>搜索结果页面</vt:lpstr>
      <vt:lpstr>图书主页 - 概览</vt:lpstr>
      <vt:lpstr>图书章节页面 - 概览</vt:lpstr>
      <vt:lpstr>谢谢！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Fuller, Laura, Springer</dc:creator>
  <cp:lastModifiedBy>Yao Zhang</cp:lastModifiedBy>
  <cp:revision>2</cp:revision>
  <dcterms:created xsi:type="dcterms:W3CDTF">2017-08-01T16:04:09Z</dcterms:created>
  <dcterms:modified xsi:type="dcterms:W3CDTF">2025-04-14T00:14:33Z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Jive_VersionGuid">
    <vt:lpwstr>a8af9dcf-71b3-4454-b044-5c521851d7a9</vt:lpwstr>
  </property>
  <property fmtid="{D5CDD505-2E9C-101B-9397-08002B2CF9AE}" pid="3" name="Offisync_ServerID">
    <vt:lpwstr>0d673023-5242-4d13-a9d7-ca41728b752d</vt:lpwstr>
  </property>
  <property fmtid="{D5CDD505-2E9C-101B-9397-08002B2CF9AE}" pid="4" name="Offisync_UpdateToken">
    <vt:lpwstr>4</vt:lpwstr>
  </property>
  <property fmtid="{D5CDD505-2E9C-101B-9397-08002B2CF9AE}" pid="5" name="Offisync_UniqueId">
    <vt:lpwstr>182252</vt:lpwstr>
  </property>
  <property fmtid="{D5CDD505-2E9C-101B-9397-08002B2CF9AE}" pid="6" name="Jive_LatestUserAccountName">
    <vt:lpwstr>anthony.king@nature.com</vt:lpwstr>
  </property>
  <property fmtid="{D5CDD505-2E9C-101B-9397-08002B2CF9AE}" pid="7" name="Offisync_ProviderInitializationData">
    <vt:lpwstr>https://hive.springernature.com</vt:lpwstr>
  </property>
</Properties>
</file>