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64"/>
  </p:notesMasterIdLst>
  <p:handoutMasterIdLst>
    <p:handoutMasterId r:id="rId65"/>
  </p:handoutMasterIdLst>
  <p:sldIdLst>
    <p:sldId id="396" r:id="rId2"/>
    <p:sldId id="419" r:id="rId3"/>
    <p:sldId id="420" r:id="rId4"/>
    <p:sldId id="421" r:id="rId5"/>
    <p:sldId id="422" r:id="rId6"/>
    <p:sldId id="505" r:id="rId7"/>
    <p:sldId id="424" r:id="rId8"/>
    <p:sldId id="425" r:id="rId9"/>
    <p:sldId id="426" r:id="rId10"/>
    <p:sldId id="428" r:id="rId11"/>
    <p:sldId id="429" r:id="rId12"/>
    <p:sldId id="430" r:id="rId13"/>
    <p:sldId id="431" r:id="rId14"/>
    <p:sldId id="433" r:id="rId15"/>
    <p:sldId id="434" r:id="rId16"/>
    <p:sldId id="435" r:id="rId17"/>
    <p:sldId id="436" r:id="rId18"/>
    <p:sldId id="437" r:id="rId19"/>
    <p:sldId id="438" r:id="rId20"/>
    <p:sldId id="439" r:id="rId21"/>
    <p:sldId id="440" r:id="rId22"/>
    <p:sldId id="441" r:id="rId23"/>
    <p:sldId id="442" r:id="rId24"/>
    <p:sldId id="443" r:id="rId25"/>
    <p:sldId id="506" r:id="rId26"/>
    <p:sldId id="445" r:id="rId27"/>
    <p:sldId id="446" r:id="rId28"/>
    <p:sldId id="520" r:id="rId29"/>
    <p:sldId id="448" r:id="rId30"/>
    <p:sldId id="449" r:id="rId31"/>
    <p:sldId id="450" r:id="rId32"/>
    <p:sldId id="451" r:id="rId33"/>
    <p:sldId id="452" r:id="rId34"/>
    <p:sldId id="453" r:id="rId35"/>
    <p:sldId id="521" r:id="rId36"/>
    <p:sldId id="455" r:id="rId37"/>
    <p:sldId id="456" r:id="rId38"/>
    <p:sldId id="457" r:id="rId39"/>
    <p:sldId id="458" r:id="rId40"/>
    <p:sldId id="459" r:id="rId41"/>
    <p:sldId id="460" r:id="rId42"/>
    <p:sldId id="522" r:id="rId43"/>
    <p:sldId id="462" r:id="rId44"/>
    <p:sldId id="463" r:id="rId45"/>
    <p:sldId id="464" r:id="rId46"/>
    <p:sldId id="523" r:id="rId47"/>
    <p:sldId id="466" r:id="rId48"/>
    <p:sldId id="467" r:id="rId49"/>
    <p:sldId id="468" r:id="rId50"/>
    <p:sldId id="524" r:id="rId51"/>
    <p:sldId id="470" r:id="rId52"/>
    <p:sldId id="471" r:id="rId53"/>
    <p:sldId id="472" r:id="rId54"/>
    <p:sldId id="473" r:id="rId55"/>
    <p:sldId id="525" r:id="rId56"/>
    <p:sldId id="475" r:id="rId57"/>
    <p:sldId id="476" r:id="rId58"/>
    <p:sldId id="526" r:id="rId59"/>
    <p:sldId id="478" r:id="rId60"/>
    <p:sldId id="479" r:id="rId61"/>
    <p:sldId id="528" r:id="rId62"/>
    <p:sldId id="488" r:id="rId63"/>
  </p:sldIdLst>
  <p:sldSz cx="9906000" cy="6858000" type="A4"/>
  <p:notesSz cx="6808788" cy="9940925"/>
  <p:defaultTextStyle>
    <a:defPPr>
      <a:defRPr lang="en-US"/>
    </a:defPPr>
    <a:lvl1pPr marL="0" algn="l" defTabSz="872722" rtl="0" eaLnBrk="1" latinLnBrk="0" hangingPunct="1">
      <a:defRPr sz="1800" kern="1200">
        <a:solidFill>
          <a:schemeClr val="tx1"/>
        </a:solidFill>
        <a:latin typeface="+mn-lt"/>
        <a:ea typeface="+mn-ea"/>
        <a:cs typeface="+mn-cs"/>
      </a:defRPr>
    </a:lvl1pPr>
    <a:lvl2pPr marL="436361" algn="l" defTabSz="872722" rtl="0" eaLnBrk="1" latinLnBrk="0" hangingPunct="1">
      <a:defRPr sz="1800" kern="1200">
        <a:solidFill>
          <a:schemeClr val="tx1"/>
        </a:solidFill>
        <a:latin typeface="+mn-lt"/>
        <a:ea typeface="+mn-ea"/>
        <a:cs typeface="+mn-cs"/>
      </a:defRPr>
    </a:lvl2pPr>
    <a:lvl3pPr marL="872722" algn="l" defTabSz="872722" rtl="0" eaLnBrk="1" latinLnBrk="0" hangingPunct="1">
      <a:defRPr sz="1800" kern="1200">
        <a:solidFill>
          <a:schemeClr val="tx1"/>
        </a:solidFill>
        <a:latin typeface="+mn-lt"/>
        <a:ea typeface="+mn-ea"/>
        <a:cs typeface="+mn-cs"/>
      </a:defRPr>
    </a:lvl3pPr>
    <a:lvl4pPr marL="1309083" algn="l" defTabSz="872722" rtl="0" eaLnBrk="1" latinLnBrk="0" hangingPunct="1">
      <a:defRPr sz="1800" kern="1200">
        <a:solidFill>
          <a:schemeClr val="tx1"/>
        </a:solidFill>
        <a:latin typeface="+mn-lt"/>
        <a:ea typeface="+mn-ea"/>
        <a:cs typeface="+mn-cs"/>
      </a:defRPr>
    </a:lvl4pPr>
    <a:lvl5pPr marL="1745445" algn="l" defTabSz="872722" rtl="0" eaLnBrk="1" latinLnBrk="0" hangingPunct="1">
      <a:defRPr sz="1800" kern="1200">
        <a:solidFill>
          <a:schemeClr val="tx1"/>
        </a:solidFill>
        <a:latin typeface="+mn-lt"/>
        <a:ea typeface="+mn-ea"/>
        <a:cs typeface="+mn-cs"/>
      </a:defRPr>
    </a:lvl5pPr>
    <a:lvl6pPr marL="2181806" algn="l" defTabSz="872722" rtl="0" eaLnBrk="1" latinLnBrk="0" hangingPunct="1">
      <a:defRPr sz="1800" kern="1200">
        <a:solidFill>
          <a:schemeClr val="tx1"/>
        </a:solidFill>
        <a:latin typeface="+mn-lt"/>
        <a:ea typeface="+mn-ea"/>
        <a:cs typeface="+mn-cs"/>
      </a:defRPr>
    </a:lvl6pPr>
    <a:lvl7pPr marL="2618167" algn="l" defTabSz="872722" rtl="0" eaLnBrk="1" latinLnBrk="0" hangingPunct="1">
      <a:defRPr sz="1800" kern="1200">
        <a:solidFill>
          <a:schemeClr val="tx1"/>
        </a:solidFill>
        <a:latin typeface="+mn-lt"/>
        <a:ea typeface="+mn-ea"/>
        <a:cs typeface="+mn-cs"/>
      </a:defRPr>
    </a:lvl7pPr>
    <a:lvl8pPr marL="3054529" algn="l" defTabSz="872722" rtl="0" eaLnBrk="1" latinLnBrk="0" hangingPunct="1">
      <a:defRPr sz="1800" kern="1200">
        <a:solidFill>
          <a:schemeClr val="tx1"/>
        </a:solidFill>
        <a:latin typeface="+mn-lt"/>
        <a:ea typeface="+mn-ea"/>
        <a:cs typeface="+mn-cs"/>
      </a:defRPr>
    </a:lvl8pPr>
    <a:lvl9pPr marL="3490890" algn="l" defTabSz="87272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38">
          <p15:clr>
            <a:srgbClr val="A4A3A4"/>
          </p15:clr>
        </p15:guide>
        <p15:guide id="3" pos="4617" userDrawn="1">
          <p15:clr>
            <a:srgbClr val="A4A3A4"/>
          </p15:clr>
        </p15:guide>
        <p15:guide id="4" orient="horz" pos="346">
          <p15:clr>
            <a:srgbClr val="A4A3A4"/>
          </p15:clr>
        </p15:guide>
        <p15:guide id="6" orient="horz" pos="4020">
          <p15:clr>
            <a:srgbClr val="A4A3A4"/>
          </p15:clr>
        </p15:guide>
        <p15:guide id="7" orient="horz" pos="3339" userDrawn="1">
          <p15:clr>
            <a:srgbClr val="A4A3A4"/>
          </p15:clr>
        </p15:guide>
        <p15:guide id="8" orient="horz" pos="3767">
          <p15:clr>
            <a:srgbClr val="A4A3A4"/>
          </p15:clr>
        </p15:guide>
        <p15:guide id="9" pos="5716">
          <p15:clr>
            <a:srgbClr val="A4A3A4"/>
          </p15:clr>
        </p15:guide>
        <p15:guide id="10" pos="520">
          <p15:clr>
            <a:srgbClr val="A4A3A4"/>
          </p15:clr>
        </p15:guide>
        <p15:guide id="11" pos="3007" userDrawn="1">
          <p15:clr>
            <a:srgbClr val="A4A3A4"/>
          </p15:clr>
        </p15:guide>
        <p15:guide id="12" pos="3230">
          <p15:clr>
            <a:srgbClr val="A4A3A4"/>
          </p15:clr>
        </p15:guide>
        <p15:guide id="13" pos="592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31">
          <p15:clr>
            <a:srgbClr val="A4A3A4"/>
          </p15:clr>
        </p15:guide>
        <p15:guide id="4" pos="214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ucre, Mariel, Springer US" initials="MS" lastIdx="2" clrIdx="0"/>
  <p:cmAuthor id="1" name="Fuller, Laura, Springer" initials="F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1D45"/>
    <a:srgbClr val="95AABA"/>
    <a:srgbClr val="183638"/>
    <a:srgbClr val="3C9CD7"/>
    <a:srgbClr val="EAEEF0"/>
    <a:srgbClr val="8FAEC1"/>
    <a:srgbClr val="628BA3"/>
    <a:srgbClr val="486A7E"/>
    <a:srgbClr val="1A2D59"/>
    <a:srgbClr val="1836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94" autoAdjust="0"/>
    <p:restoredTop sz="90317" autoAdjust="0"/>
  </p:normalViewPr>
  <p:slideViewPr>
    <p:cSldViewPr snapToGrid="0">
      <p:cViewPr varScale="1">
        <p:scale>
          <a:sx n="115" d="100"/>
          <a:sy n="115" d="100"/>
        </p:scale>
        <p:origin x="234" y="102"/>
      </p:cViewPr>
      <p:guideLst>
        <p:guide orient="horz" pos="3838"/>
        <p:guide pos="4617"/>
        <p:guide orient="horz" pos="346"/>
        <p:guide orient="horz" pos="4020"/>
        <p:guide orient="horz" pos="3339"/>
        <p:guide orient="horz" pos="3767"/>
        <p:guide pos="5716"/>
        <p:guide pos="520"/>
        <p:guide pos="3007"/>
        <p:guide pos="3230"/>
        <p:guide pos="5929"/>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7704"/>
    </p:cViewPr>
  </p:sorterViewPr>
  <p:notesViewPr>
    <p:cSldViewPr snapToGrid="0" showGuides="1">
      <p:cViewPr varScale="1">
        <p:scale>
          <a:sx n="88" d="100"/>
          <a:sy n="88" d="100"/>
        </p:scale>
        <p:origin x="-3804" y="-102"/>
      </p:cViewPr>
      <p:guideLst>
        <p:guide orient="horz" pos="2880"/>
        <p:guide pos="2160"/>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7046"/>
          </a:xfrm>
          <a:prstGeom prst="rect">
            <a:avLst/>
          </a:prstGeom>
        </p:spPr>
        <p:txBody>
          <a:bodyPr vert="horz" lIns="91440" tIns="45720" rIns="91440" bIns="45720" rtlCol="0"/>
          <a:lstStyle>
            <a:lvl1pPr algn="r">
              <a:defRPr sz="1200"/>
            </a:lvl1pPr>
          </a:lstStyle>
          <a:p>
            <a:fld id="{F72A1F59-74F8-44CF-9608-D1D1F0996587}" type="datetimeFigureOut">
              <a:rPr lang="en-GB" smtClean="0"/>
              <a:t>06/03/2023</a:t>
            </a:fld>
            <a:endParaRPr lang="en-GB"/>
          </a:p>
        </p:txBody>
      </p:sp>
      <p:sp>
        <p:nvSpPr>
          <p:cNvPr id="4" name="Footer Placeholder 3"/>
          <p:cNvSpPr>
            <a:spLocks noGrp="1"/>
          </p:cNvSpPr>
          <p:nvPr>
            <p:ph type="ftr" sz="quarter" idx="2"/>
          </p:nvPr>
        </p:nvSpPr>
        <p:spPr>
          <a:xfrm>
            <a:off x="0" y="9442154"/>
            <a:ext cx="2950475" cy="49704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7046"/>
          </a:xfrm>
          <a:prstGeom prst="rect">
            <a:avLst/>
          </a:prstGeom>
        </p:spPr>
        <p:txBody>
          <a:bodyPr vert="horz" lIns="91440" tIns="45720" rIns="91440" bIns="45720" rtlCol="0" anchor="b"/>
          <a:lstStyle>
            <a:lvl1pPr algn="r">
              <a:defRPr sz="1200"/>
            </a:lvl1pPr>
          </a:lstStyle>
          <a:p>
            <a:fld id="{B5456408-28DD-4FFF-92F7-977F2BC32B77}" type="slidenum">
              <a:rPr lang="en-GB" smtClean="0"/>
              <a:t>‹#›</a:t>
            </a:fld>
            <a:endParaRPr lang="en-GB"/>
          </a:p>
        </p:txBody>
      </p:sp>
    </p:spTree>
    <p:extLst>
      <p:ext uri="{BB962C8B-B14F-4D97-AF65-F5344CB8AC3E}">
        <p14:creationId xmlns:p14="http://schemas.microsoft.com/office/powerpoint/2010/main" val="3460571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D36F24F6-1556-47AD-907E-11C4C804A6C2}" type="datetimeFigureOut">
              <a:rPr lang="en-GB" smtClean="0"/>
              <a:t>06/03/2023</a:t>
            </a:fld>
            <a:endParaRPr lang="en-GB"/>
          </a:p>
        </p:txBody>
      </p:sp>
      <p:sp>
        <p:nvSpPr>
          <p:cNvPr id="4" name="Slide Image Placeholder 3"/>
          <p:cNvSpPr>
            <a:spLocks noGrp="1" noRot="1" noChangeAspect="1"/>
          </p:cNvSpPr>
          <p:nvPr>
            <p:ph type="sldImg" idx="2"/>
          </p:nvPr>
        </p:nvSpPr>
        <p:spPr>
          <a:xfrm>
            <a:off x="712788" y="746125"/>
            <a:ext cx="5383212"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8731FDDB-74AF-466F-B92E-1346EC410FDE}" type="slidenum">
              <a:rPr lang="en-GB" smtClean="0"/>
              <a:t>‹#›</a:t>
            </a:fld>
            <a:endParaRPr lang="en-GB"/>
          </a:p>
        </p:txBody>
      </p:sp>
    </p:spTree>
    <p:extLst>
      <p:ext uri="{BB962C8B-B14F-4D97-AF65-F5344CB8AC3E}">
        <p14:creationId xmlns:p14="http://schemas.microsoft.com/office/powerpoint/2010/main" val="1495987017"/>
      </p:ext>
    </p:extLst>
  </p:cSld>
  <p:clrMap bg1="lt1" tx1="dk1" bg2="lt2" tx2="dk2" accent1="accent1" accent2="accent2" accent3="accent3" accent4="accent4" accent5="accent5" accent6="accent6" hlink="hlink" folHlink="folHlink"/>
  <p:notesStyle>
    <a:lvl1pPr marL="0" algn="l" defTabSz="872722" rtl="0" eaLnBrk="1" latinLnBrk="0" hangingPunct="1">
      <a:defRPr sz="1100" kern="1200">
        <a:solidFill>
          <a:schemeClr val="tx1"/>
        </a:solidFill>
        <a:latin typeface="+mn-lt"/>
        <a:ea typeface="+mn-ea"/>
        <a:cs typeface="+mn-cs"/>
      </a:defRPr>
    </a:lvl1pPr>
    <a:lvl2pPr marL="436361" algn="l" defTabSz="872722" rtl="0" eaLnBrk="1" latinLnBrk="0" hangingPunct="1">
      <a:defRPr sz="1100" kern="1200">
        <a:solidFill>
          <a:schemeClr val="tx1"/>
        </a:solidFill>
        <a:latin typeface="+mn-lt"/>
        <a:ea typeface="+mn-ea"/>
        <a:cs typeface="+mn-cs"/>
      </a:defRPr>
    </a:lvl2pPr>
    <a:lvl3pPr marL="872722" algn="l" defTabSz="872722" rtl="0" eaLnBrk="1" latinLnBrk="0" hangingPunct="1">
      <a:defRPr sz="1100" kern="1200">
        <a:solidFill>
          <a:schemeClr val="tx1"/>
        </a:solidFill>
        <a:latin typeface="+mn-lt"/>
        <a:ea typeface="+mn-ea"/>
        <a:cs typeface="+mn-cs"/>
      </a:defRPr>
    </a:lvl3pPr>
    <a:lvl4pPr marL="1309083" algn="l" defTabSz="872722" rtl="0" eaLnBrk="1" latinLnBrk="0" hangingPunct="1">
      <a:defRPr sz="1100" kern="1200">
        <a:solidFill>
          <a:schemeClr val="tx1"/>
        </a:solidFill>
        <a:latin typeface="+mn-lt"/>
        <a:ea typeface="+mn-ea"/>
        <a:cs typeface="+mn-cs"/>
      </a:defRPr>
    </a:lvl4pPr>
    <a:lvl5pPr marL="1745445" algn="l" defTabSz="872722" rtl="0" eaLnBrk="1" latinLnBrk="0" hangingPunct="1">
      <a:defRPr sz="1100" kern="1200">
        <a:solidFill>
          <a:schemeClr val="tx1"/>
        </a:solidFill>
        <a:latin typeface="+mn-lt"/>
        <a:ea typeface="+mn-ea"/>
        <a:cs typeface="+mn-cs"/>
      </a:defRPr>
    </a:lvl5pPr>
    <a:lvl6pPr marL="2181806" algn="l" defTabSz="872722" rtl="0" eaLnBrk="1" latinLnBrk="0" hangingPunct="1">
      <a:defRPr sz="1100" kern="1200">
        <a:solidFill>
          <a:schemeClr val="tx1"/>
        </a:solidFill>
        <a:latin typeface="+mn-lt"/>
        <a:ea typeface="+mn-ea"/>
        <a:cs typeface="+mn-cs"/>
      </a:defRPr>
    </a:lvl6pPr>
    <a:lvl7pPr marL="2618167" algn="l" defTabSz="872722" rtl="0" eaLnBrk="1" latinLnBrk="0" hangingPunct="1">
      <a:defRPr sz="1100" kern="1200">
        <a:solidFill>
          <a:schemeClr val="tx1"/>
        </a:solidFill>
        <a:latin typeface="+mn-lt"/>
        <a:ea typeface="+mn-ea"/>
        <a:cs typeface="+mn-cs"/>
      </a:defRPr>
    </a:lvl7pPr>
    <a:lvl8pPr marL="3054529" algn="l" defTabSz="872722" rtl="0" eaLnBrk="1" latinLnBrk="0" hangingPunct="1">
      <a:defRPr sz="1100" kern="1200">
        <a:solidFill>
          <a:schemeClr val="tx1"/>
        </a:solidFill>
        <a:latin typeface="+mn-lt"/>
        <a:ea typeface="+mn-ea"/>
        <a:cs typeface="+mn-cs"/>
      </a:defRPr>
    </a:lvl8pPr>
    <a:lvl9pPr marL="3490890" algn="l" defTabSz="872722"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0</a:t>
            </a:fld>
            <a:endParaRPr lang="en-GB"/>
          </a:p>
        </p:txBody>
      </p:sp>
    </p:spTree>
    <p:extLst>
      <p:ext uri="{BB962C8B-B14F-4D97-AF65-F5344CB8AC3E}">
        <p14:creationId xmlns:p14="http://schemas.microsoft.com/office/powerpoint/2010/main" val="3529151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1</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2</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3</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4</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6</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7</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8</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9</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10</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11</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12</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13</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14</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15</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16</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17</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18</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19</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20</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21</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22</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23</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25</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26</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28</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29</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30</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31</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32</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33</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35</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36</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37</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38</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39</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31FDDB-74AF-466F-B92E-1346EC410FDE}" type="slidenum">
              <a:rPr lang="en-GB" smtClean="0"/>
              <a:t>40</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42</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43</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44</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46</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47</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48</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50</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51</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52</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53</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55</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56</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58</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59</a:t>
            </a:fld>
            <a:endParaRPr lang="en-GB"/>
          </a:p>
        </p:txBody>
      </p:sp>
    </p:spTree>
    <p:extLst>
      <p:ext uri="{BB962C8B-B14F-4D97-AF65-F5344CB8AC3E}">
        <p14:creationId xmlns:p14="http://schemas.microsoft.com/office/powerpoint/2010/main" val="14608655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31FDDB-74AF-466F-B92E-1346EC410FDE}" type="slidenum">
              <a:rPr lang="en-GB" smtClean="0"/>
              <a:t>61</a:t>
            </a:fld>
            <a:endParaRPr lang="en-GB"/>
          </a:p>
        </p:txBody>
      </p:sp>
    </p:spTree>
    <p:extLst>
      <p:ext uri="{BB962C8B-B14F-4D97-AF65-F5344CB8AC3E}">
        <p14:creationId xmlns:p14="http://schemas.microsoft.com/office/powerpoint/2010/main" val="14608655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_Image 2 (blue-scale)">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5507" r="489" b="7293"/>
          <a:stretch/>
        </p:blipFill>
        <p:spPr>
          <a:xfrm>
            <a:off x="1" y="-3362"/>
            <a:ext cx="9904800" cy="6855319"/>
          </a:xfrm>
          <a:prstGeom prst="rect">
            <a:avLst/>
          </a:prstGeom>
        </p:spPr>
      </p:pic>
      <p:grpSp>
        <p:nvGrpSpPr>
          <p:cNvPr id="23" name="Group 22"/>
          <p:cNvGrpSpPr/>
          <p:nvPr userDrawn="1"/>
        </p:nvGrpSpPr>
        <p:grpSpPr>
          <a:xfrm>
            <a:off x="4923991" y="-3361"/>
            <a:ext cx="4490137" cy="3258955"/>
            <a:chOff x="4891355" y="-10176"/>
            <a:chExt cx="4490137" cy="3258955"/>
          </a:xfrm>
        </p:grpSpPr>
        <p:sp>
          <p:nvSpPr>
            <p:cNvPr id="24" name="Freeform 12"/>
            <p:cNvSpPr>
              <a:spLocks/>
            </p:cNvSpPr>
            <p:nvPr/>
          </p:nvSpPr>
          <p:spPr bwMode="auto">
            <a:xfrm>
              <a:off x="6390050" y="1666042"/>
              <a:ext cx="2991442" cy="1582737"/>
            </a:xfrm>
            <a:custGeom>
              <a:avLst/>
              <a:gdLst>
                <a:gd name="T0" fmla="*/ 924 w 924"/>
                <a:gd name="T1" fmla="*/ 370 h 489"/>
                <a:gd name="T2" fmla="*/ 924 w 924"/>
                <a:gd name="T3" fmla="*/ 0 h 489"/>
                <a:gd name="T4" fmla="*/ 0 w 924"/>
                <a:gd name="T5" fmla="*/ 264 h 489"/>
                <a:gd name="T6" fmla="*/ 766 w 924"/>
                <a:gd name="T7" fmla="*/ 482 h 489"/>
                <a:gd name="T8" fmla="*/ 805 w 924"/>
                <a:gd name="T9" fmla="*/ 489 h 489"/>
                <a:gd name="T10" fmla="*/ 924 w 924"/>
                <a:gd name="T11" fmla="*/ 370 h 489"/>
              </a:gdLst>
              <a:ahLst/>
              <a:cxnLst>
                <a:cxn ang="0">
                  <a:pos x="T0" y="T1"/>
                </a:cxn>
                <a:cxn ang="0">
                  <a:pos x="T2" y="T3"/>
                </a:cxn>
                <a:cxn ang="0">
                  <a:pos x="T4" y="T5"/>
                </a:cxn>
                <a:cxn ang="0">
                  <a:pos x="T6" y="T7"/>
                </a:cxn>
                <a:cxn ang="0">
                  <a:pos x="T8" y="T9"/>
                </a:cxn>
                <a:cxn ang="0">
                  <a:pos x="T10" y="T11"/>
                </a:cxn>
              </a:cxnLst>
              <a:rect l="0" t="0" r="r" b="b"/>
              <a:pathLst>
                <a:path w="924" h="489">
                  <a:moveTo>
                    <a:pt x="924" y="370"/>
                  </a:moveTo>
                  <a:cubicBezTo>
                    <a:pt x="924" y="0"/>
                    <a:pt x="924" y="0"/>
                    <a:pt x="924" y="0"/>
                  </a:cubicBezTo>
                  <a:cubicBezTo>
                    <a:pt x="0" y="264"/>
                    <a:pt x="0" y="264"/>
                    <a:pt x="0" y="264"/>
                  </a:cubicBezTo>
                  <a:cubicBezTo>
                    <a:pt x="766" y="482"/>
                    <a:pt x="766" y="482"/>
                    <a:pt x="766" y="482"/>
                  </a:cubicBezTo>
                  <a:cubicBezTo>
                    <a:pt x="778" y="486"/>
                    <a:pt x="791" y="489"/>
                    <a:pt x="805" y="489"/>
                  </a:cubicBezTo>
                  <a:cubicBezTo>
                    <a:pt x="871" y="489"/>
                    <a:pt x="924" y="436"/>
                    <a:pt x="924" y="370"/>
                  </a:cubicBezTo>
                </a:path>
              </a:pathLst>
            </a:custGeom>
            <a:solidFill>
              <a:srgbClr val="3D9B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4"/>
            <p:cNvSpPr>
              <a:spLocks/>
            </p:cNvSpPr>
            <p:nvPr userDrawn="1"/>
          </p:nvSpPr>
          <p:spPr bwMode="auto">
            <a:xfrm>
              <a:off x="4891355" y="-10176"/>
              <a:ext cx="4490137" cy="2845749"/>
            </a:xfrm>
            <a:custGeom>
              <a:avLst/>
              <a:gdLst>
                <a:gd name="T0" fmla="*/ 0 w 1429"/>
                <a:gd name="T1" fmla="*/ 0 h 906"/>
                <a:gd name="T2" fmla="*/ 1429 w 1429"/>
                <a:gd name="T3" fmla="*/ 0 h 906"/>
                <a:gd name="T4" fmla="*/ 1429 w 1429"/>
                <a:gd name="T5" fmla="*/ 537 h 906"/>
                <a:gd name="T6" fmla="*/ 152 w 1429"/>
                <a:gd name="T7" fmla="*/ 901 h 906"/>
                <a:gd name="T8" fmla="*/ 119 w 1429"/>
                <a:gd name="T9" fmla="*/ 906 h 906"/>
                <a:gd name="T10" fmla="*/ 0 w 1429"/>
                <a:gd name="T11" fmla="*/ 787 h 906"/>
                <a:gd name="T12" fmla="*/ 0 w 1429"/>
                <a:gd name="T13" fmla="*/ 0 h 906"/>
              </a:gdLst>
              <a:ahLst/>
              <a:cxnLst>
                <a:cxn ang="0">
                  <a:pos x="T0" y="T1"/>
                </a:cxn>
                <a:cxn ang="0">
                  <a:pos x="T2" y="T3"/>
                </a:cxn>
                <a:cxn ang="0">
                  <a:pos x="T4" y="T5"/>
                </a:cxn>
                <a:cxn ang="0">
                  <a:pos x="T6" y="T7"/>
                </a:cxn>
                <a:cxn ang="0">
                  <a:pos x="T8" y="T9"/>
                </a:cxn>
                <a:cxn ang="0">
                  <a:pos x="T10" y="T11"/>
                </a:cxn>
                <a:cxn ang="0">
                  <a:pos x="T12" y="T13"/>
                </a:cxn>
              </a:cxnLst>
              <a:rect l="0" t="0" r="r" b="b"/>
              <a:pathLst>
                <a:path w="1429" h="906">
                  <a:moveTo>
                    <a:pt x="0" y="0"/>
                  </a:moveTo>
                  <a:cubicBezTo>
                    <a:pt x="1429" y="0"/>
                    <a:pt x="1429" y="0"/>
                    <a:pt x="1429" y="0"/>
                  </a:cubicBezTo>
                  <a:cubicBezTo>
                    <a:pt x="1429" y="537"/>
                    <a:pt x="1429" y="537"/>
                    <a:pt x="1429" y="537"/>
                  </a:cubicBezTo>
                  <a:cubicBezTo>
                    <a:pt x="152" y="901"/>
                    <a:pt x="152" y="901"/>
                    <a:pt x="152" y="901"/>
                  </a:cubicBezTo>
                  <a:cubicBezTo>
                    <a:pt x="141" y="904"/>
                    <a:pt x="130" y="906"/>
                    <a:pt x="119" y="906"/>
                  </a:cubicBezTo>
                  <a:cubicBezTo>
                    <a:pt x="53" y="906"/>
                    <a:pt x="0" y="853"/>
                    <a:pt x="0" y="78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9" name="Freeform 17"/>
          <p:cNvSpPr>
            <a:spLocks/>
          </p:cNvSpPr>
          <p:nvPr userDrawn="1"/>
        </p:nvSpPr>
        <p:spPr bwMode="auto">
          <a:xfrm>
            <a:off x="1200" y="3483"/>
            <a:ext cx="9903600" cy="6858000"/>
          </a:xfrm>
          <a:custGeom>
            <a:avLst/>
            <a:gdLst>
              <a:gd name="T0" fmla="*/ 366 w 3119"/>
              <a:gd name="T1" fmla="*/ 2002 h 2160"/>
              <a:gd name="T2" fmla="*/ 170 w 3119"/>
              <a:gd name="T3" fmla="*/ 1824 h 2160"/>
              <a:gd name="T4" fmla="*/ 169 w 3119"/>
              <a:gd name="T5" fmla="*/ 1808 h 2160"/>
              <a:gd name="T6" fmla="*/ 169 w 3119"/>
              <a:gd name="T7" fmla="*/ 0 h 2160"/>
              <a:gd name="T8" fmla="*/ 0 w 3119"/>
              <a:gd name="T9" fmla="*/ 0 h 2160"/>
              <a:gd name="T10" fmla="*/ 0 w 3119"/>
              <a:gd name="T11" fmla="*/ 2160 h 2160"/>
              <a:gd name="T12" fmla="*/ 3119 w 3119"/>
              <a:gd name="T13" fmla="*/ 2160 h 2160"/>
              <a:gd name="T14" fmla="*/ 3119 w 3119"/>
              <a:gd name="T15" fmla="*/ 1225 h 2160"/>
              <a:gd name="T16" fmla="*/ 415 w 3119"/>
              <a:gd name="T17" fmla="*/ 1995 h 2160"/>
              <a:gd name="T18" fmla="*/ 366 w 3119"/>
              <a:gd name="T19" fmla="*/ 2002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19" h="2160">
                <a:moveTo>
                  <a:pt x="366" y="2002"/>
                </a:moveTo>
                <a:cubicBezTo>
                  <a:pt x="263" y="2002"/>
                  <a:pt x="179" y="1924"/>
                  <a:pt x="170" y="1824"/>
                </a:cubicBezTo>
                <a:cubicBezTo>
                  <a:pt x="169" y="1820"/>
                  <a:pt x="169" y="1814"/>
                  <a:pt x="169" y="1808"/>
                </a:cubicBezTo>
                <a:cubicBezTo>
                  <a:pt x="169" y="0"/>
                  <a:pt x="169" y="0"/>
                  <a:pt x="169" y="0"/>
                </a:cubicBezTo>
                <a:cubicBezTo>
                  <a:pt x="0" y="0"/>
                  <a:pt x="0" y="0"/>
                  <a:pt x="0" y="0"/>
                </a:cubicBezTo>
                <a:cubicBezTo>
                  <a:pt x="0" y="2160"/>
                  <a:pt x="0" y="2160"/>
                  <a:pt x="0" y="2160"/>
                </a:cubicBezTo>
                <a:cubicBezTo>
                  <a:pt x="3119" y="2160"/>
                  <a:pt x="3119" y="2160"/>
                  <a:pt x="3119" y="2160"/>
                </a:cubicBezTo>
                <a:cubicBezTo>
                  <a:pt x="3119" y="1225"/>
                  <a:pt x="3119" y="1225"/>
                  <a:pt x="3119" y="1225"/>
                </a:cubicBezTo>
                <a:cubicBezTo>
                  <a:pt x="3119" y="1225"/>
                  <a:pt x="416" y="1995"/>
                  <a:pt x="415" y="1995"/>
                </a:cubicBezTo>
                <a:cubicBezTo>
                  <a:pt x="399" y="1999"/>
                  <a:pt x="383" y="2002"/>
                  <a:pt x="366" y="200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1432" y="6057901"/>
            <a:ext cx="3170060" cy="306000"/>
          </a:xfrm>
          <a:prstGeom prst="rect">
            <a:avLst/>
          </a:prstGeom>
        </p:spPr>
      </p:pic>
      <p:sp>
        <p:nvSpPr>
          <p:cNvPr id="14" name="Rectangle 13"/>
          <p:cNvSpPr/>
          <p:nvPr userDrawn="1"/>
        </p:nvSpPr>
        <p:spPr bwMode="auto">
          <a:xfrm>
            <a:off x="10137576" y="2"/>
            <a:ext cx="2359223" cy="2842386"/>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85672" tIns="85672" rIns="85672" bIns="85672" numCol="1" rtlCol="0" anchor="t" anchorCtr="0" compatLnSpc="1">
            <a:prstTxWarp prst="textNoShape">
              <a:avLst/>
            </a:prstTxWarp>
          </a:bodyPr>
          <a:lstStyle/>
          <a:p>
            <a:pPr algn="l"/>
            <a:r>
              <a:rPr lang="en-US" sz="1100" b="1" dirty="0" smtClean="0">
                <a:solidFill>
                  <a:schemeClr val="accent6"/>
                </a:solidFill>
              </a:rPr>
              <a:t>Updating image</a:t>
            </a:r>
          </a:p>
          <a:p>
            <a:pPr algn="l"/>
            <a:r>
              <a:rPr lang="en-US" sz="1100" b="0" dirty="0" smtClean="0">
                <a:solidFill>
                  <a:schemeClr val="accent6"/>
                </a:solidFill>
              </a:rPr>
              <a:t>To update the background image:</a:t>
            </a:r>
          </a:p>
          <a:p>
            <a:pPr marL="177800" indent="-177800" algn="l">
              <a:buFont typeface="Arial" panose="020B0604020202020204" pitchFamily="34" charset="0"/>
              <a:buChar char="•"/>
            </a:pPr>
            <a:r>
              <a:rPr lang="en-US" sz="1100" b="0" dirty="0" smtClean="0">
                <a:solidFill>
                  <a:schemeClr val="accent6"/>
                </a:solidFill>
              </a:rPr>
              <a:t>Go to ‘View’</a:t>
            </a:r>
          </a:p>
          <a:p>
            <a:pPr marL="177800" indent="-177800" algn="l">
              <a:buFont typeface="Arial" panose="020B0604020202020204" pitchFamily="34" charset="0"/>
              <a:buChar char="•"/>
            </a:pPr>
            <a:r>
              <a:rPr lang="en-US" sz="1100" b="0" dirty="0" smtClean="0">
                <a:solidFill>
                  <a:schemeClr val="accent6"/>
                </a:solidFill>
              </a:rPr>
              <a:t>Select ‘Slide Master’</a:t>
            </a:r>
          </a:p>
          <a:p>
            <a:pPr marL="177800" indent="-177800" algn="l">
              <a:buFont typeface="Arial" panose="020B0604020202020204" pitchFamily="34" charset="0"/>
              <a:buChar char="•"/>
            </a:pPr>
            <a:r>
              <a:rPr lang="en-US" sz="1100" b="0" dirty="0" smtClean="0">
                <a:solidFill>
                  <a:schemeClr val="accent6"/>
                </a:solidFill>
              </a:rPr>
              <a:t>Select the page with the image</a:t>
            </a:r>
          </a:p>
          <a:p>
            <a:pPr marL="177800" indent="-177800" algn="l">
              <a:buFont typeface="Arial" panose="020B0604020202020204" pitchFamily="34" charset="0"/>
              <a:buChar char="•"/>
            </a:pPr>
            <a:r>
              <a:rPr lang="en-US" sz="1100" b="0" dirty="0" smtClean="0">
                <a:solidFill>
                  <a:schemeClr val="accent6"/>
                </a:solidFill>
              </a:rPr>
              <a:t>Right click on the image</a:t>
            </a:r>
            <a:r>
              <a:rPr lang="en-US" sz="1100" b="0" baseline="0" dirty="0" smtClean="0">
                <a:solidFill>
                  <a:schemeClr val="accent6"/>
                </a:solidFill>
              </a:rPr>
              <a:t> and select ‘C</a:t>
            </a:r>
            <a:r>
              <a:rPr lang="en-US" sz="1100" b="0" dirty="0" smtClean="0">
                <a:solidFill>
                  <a:schemeClr val="accent6"/>
                </a:solidFill>
              </a:rPr>
              <a:t>hange picture’</a:t>
            </a:r>
          </a:p>
          <a:p>
            <a:pPr marL="177800" indent="-177800" algn="l">
              <a:buFont typeface="Arial" panose="020B0604020202020204" pitchFamily="34" charset="0"/>
              <a:buChar char="•"/>
            </a:pPr>
            <a:r>
              <a:rPr lang="en-US" sz="1100" b="0" dirty="0" smtClean="0">
                <a:solidFill>
                  <a:schemeClr val="accent6"/>
                </a:solidFill>
              </a:rPr>
              <a:t>Navigate to the location with the new image</a:t>
            </a:r>
          </a:p>
          <a:p>
            <a:pPr marL="177800" indent="-177800" algn="l">
              <a:buFont typeface="Arial" panose="020B0604020202020204" pitchFamily="34" charset="0"/>
              <a:buChar char="•"/>
            </a:pPr>
            <a:r>
              <a:rPr lang="en-US" sz="1100" b="0" dirty="0" smtClean="0">
                <a:solidFill>
                  <a:schemeClr val="accent6"/>
                </a:solidFill>
              </a:rPr>
              <a:t>Select</a:t>
            </a:r>
            <a:r>
              <a:rPr lang="en-US" sz="1100" b="0" baseline="0" dirty="0" smtClean="0">
                <a:solidFill>
                  <a:schemeClr val="accent6"/>
                </a:solidFill>
              </a:rPr>
              <a:t> ‘insert’</a:t>
            </a:r>
          </a:p>
          <a:p>
            <a:pPr marL="177800" indent="-177800" algn="l">
              <a:buFont typeface="Arial" panose="020B0604020202020204" pitchFamily="34" charset="0"/>
              <a:buChar char="•"/>
            </a:pPr>
            <a:endParaRPr lang="en-US" sz="1100" b="0" kern="1200" baseline="0" dirty="0" smtClean="0">
              <a:solidFill>
                <a:schemeClr val="accent6"/>
              </a:solidFill>
              <a:latin typeface="+mn-lt"/>
              <a:ea typeface="+mn-ea"/>
              <a:cs typeface="+mn-cs"/>
            </a:endParaRPr>
          </a:p>
          <a:p>
            <a:pPr marL="0" indent="0" algn="l">
              <a:buFontTx/>
              <a:buNone/>
            </a:pPr>
            <a:r>
              <a:rPr lang="en-US" sz="1100" b="0" kern="1200" dirty="0" smtClean="0">
                <a:solidFill>
                  <a:schemeClr val="accent6"/>
                </a:solidFill>
                <a:latin typeface="+mn-lt"/>
                <a:ea typeface="+mn-ea"/>
                <a:cs typeface="+mn-cs"/>
              </a:rPr>
              <a:t>Please note the new image needs to be at least 19cm x 27.5cm to fit the area. If the image does not fit you will need to manually manipulate the image to fit</a:t>
            </a:r>
          </a:p>
        </p:txBody>
      </p:sp>
      <p:sp>
        <p:nvSpPr>
          <p:cNvPr id="13" name="Title 1"/>
          <p:cNvSpPr>
            <a:spLocks noGrp="1"/>
          </p:cNvSpPr>
          <p:nvPr>
            <p:ph type="title"/>
          </p:nvPr>
        </p:nvSpPr>
        <p:spPr>
          <a:xfrm>
            <a:off x="5167253" y="507606"/>
            <a:ext cx="4003613" cy="649049"/>
          </a:xfrm>
        </p:spPr>
        <p:txBody>
          <a:bodyPr/>
          <a:lstStyle>
            <a:lvl1pPr>
              <a:defRPr sz="2300" b="1">
                <a:solidFill>
                  <a:srgbClr val="486A7E"/>
                </a:solidFill>
              </a:defRPr>
            </a:lvl1pPr>
          </a:lstStyle>
          <a:p>
            <a:r>
              <a:rPr lang="en-US" smtClean="0"/>
              <a:t>Click to edit Master title style</a:t>
            </a:r>
            <a:endParaRPr lang="en-GB" dirty="0"/>
          </a:p>
        </p:txBody>
      </p:sp>
      <p:sp>
        <p:nvSpPr>
          <p:cNvPr id="15" name="Text Placeholder 3"/>
          <p:cNvSpPr>
            <a:spLocks noGrp="1"/>
          </p:cNvSpPr>
          <p:nvPr>
            <p:ph type="body" sz="quarter" idx="12"/>
          </p:nvPr>
        </p:nvSpPr>
        <p:spPr>
          <a:xfrm>
            <a:off x="5167222" y="1274763"/>
            <a:ext cx="4003675" cy="630942"/>
          </a:xfrm>
        </p:spPr>
        <p:txBody>
          <a:bodyPr/>
          <a:lstStyle>
            <a:lvl1pPr>
              <a:defRPr sz="2000" b="0">
                <a:solidFill>
                  <a:schemeClr val="accent4"/>
                </a:solidFill>
                <a:latin typeface="+mj-lt"/>
              </a:defRPr>
            </a:lvl1pPr>
            <a:lvl2pPr>
              <a:defRPr sz="1600">
                <a:solidFill>
                  <a:schemeClr val="accent4"/>
                </a:solidFill>
                <a:latin typeface="+mj-lt"/>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87625722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07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tement/quotes">
    <p:bg>
      <p:bgPr>
        <a:solidFill>
          <a:schemeClr val="bg1"/>
        </a:solidFill>
        <a:effectLst/>
      </p:bgPr>
    </p:bg>
    <p:spTree>
      <p:nvGrpSpPr>
        <p:cNvPr id="1" name=""/>
        <p:cNvGrpSpPr/>
        <p:nvPr/>
      </p:nvGrpSpPr>
      <p:grpSpPr>
        <a:xfrm>
          <a:off x="0" y="0"/>
          <a:ext cx="0" cy="0"/>
          <a:chOff x="0" y="0"/>
          <a:chExt cx="0" cy="0"/>
        </a:xfrm>
      </p:grpSpPr>
      <p:sp>
        <p:nvSpPr>
          <p:cNvPr id="15" name="Rectangle 3"/>
          <p:cNvSpPr/>
          <p:nvPr userDrawn="1"/>
        </p:nvSpPr>
        <p:spPr>
          <a:xfrm>
            <a:off x="533400" y="2"/>
            <a:ext cx="9371400" cy="5958126"/>
          </a:xfrm>
          <a:custGeom>
            <a:avLst/>
            <a:gdLst>
              <a:gd name="connsiteX0" fmla="*/ 0 w 9371400"/>
              <a:gd name="connsiteY0" fmla="*/ 0 h 5980114"/>
              <a:gd name="connsiteX1" fmla="*/ 9371400 w 9371400"/>
              <a:gd name="connsiteY1" fmla="*/ 0 h 5980114"/>
              <a:gd name="connsiteX2" fmla="*/ 9371400 w 9371400"/>
              <a:gd name="connsiteY2" fmla="*/ 5980114 h 5980114"/>
              <a:gd name="connsiteX3" fmla="*/ 0 w 9371400"/>
              <a:gd name="connsiteY3" fmla="*/ 5980114 h 5980114"/>
              <a:gd name="connsiteX4" fmla="*/ 0 w 9371400"/>
              <a:gd name="connsiteY4" fmla="*/ 0 h 5980114"/>
              <a:gd name="connsiteX0" fmla="*/ 0 w 9371400"/>
              <a:gd name="connsiteY0" fmla="*/ 0 h 5980114"/>
              <a:gd name="connsiteX1" fmla="*/ 9371400 w 9371400"/>
              <a:gd name="connsiteY1" fmla="*/ 0 h 5980114"/>
              <a:gd name="connsiteX2" fmla="*/ 9371400 w 9371400"/>
              <a:gd name="connsiteY2" fmla="*/ 59801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591176"/>
              <a:gd name="connsiteX1" fmla="*/ 9371400 w 9371400"/>
              <a:gd name="connsiteY1" fmla="*/ 0 h 5591176"/>
              <a:gd name="connsiteX2" fmla="*/ 9371400 w 9371400"/>
              <a:gd name="connsiteY2" fmla="*/ 3503614 h 5591176"/>
              <a:gd name="connsiteX3" fmla="*/ 1990725 w 9371400"/>
              <a:gd name="connsiteY3" fmla="*/ 5591176 h 5591176"/>
              <a:gd name="connsiteX4" fmla="*/ 0 w 9371400"/>
              <a:gd name="connsiteY4" fmla="*/ 5370514 h 5591176"/>
              <a:gd name="connsiteX5" fmla="*/ 0 w 9371400"/>
              <a:gd name="connsiteY5" fmla="*/ 0 h 5591176"/>
              <a:gd name="connsiteX0" fmla="*/ 0 w 9371400"/>
              <a:gd name="connsiteY0" fmla="*/ 0 h 5924551"/>
              <a:gd name="connsiteX1" fmla="*/ 9371400 w 9371400"/>
              <a:gd name="connsiteY1" fmla="*/ 0 h 5924551"/>
              <a:gd name="connsiteX2" fmla="*/ 9371400 w 9371400"/>
              <a:gd name="connsiteY2" fmla="*/ 3503614 h 5924551"/>
              <a:gd name="connsiteX3" fmla="*/ 400050 w 9371400"/>
              <a:gd name="connsiteY3" fmla="*/ 5924551 h 5924551"/>
              <a:gd name="connsiteX4" fmla="*/ 0 w 9371400"/>
              <a:gd name="connsiteY4" fmla="*/ 5370514 h 5924551"/>
              <a:gd name="connsiteX5" fmla="*/ 0 w 9371400"/>
              <a:gd name="connsiteY5" fmla="*/ 0 h 5924551"/>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833330"/>
              <a:gd name="connsiteX1" fmla="*/ 9371400 w 9371400"/>
              <a:gd name="connsiteY1" fmla="*/ 0 h 5833330"/>
              <a:gd name="connsiteX2" fmla="*/ 9371400 w 9371400"/>
              <a:gd name="connsiteY2" fmla="*/ 3503614 h 5833330"/>
              <a:gd name="connsiteX3" fmla="*/ 240030 w 9371400"/>
              <a:gd name="connsiteY3" fmla="*/ 5817871 h 5833330"/>
              <a:gd name="connsiteX4" fmla="*/ 0 w 9371400"/>
              <a:gd name="connsiteY4" fmla="*/ 5370514 h 5833330"/>
              <a:gd name="connsiteX5" fmla="*/ 0 w 9371400"/>
              <a:gd name="connsiteY5" fmla="*/ 0 h 5833330"/>
              <a:gd name="connsiteX0" fmla="*/ 0 w 9371400"/>
              <a:gd name="connsiteY0" fmla="*/ 0 h 5826460"/>
              <a:gd name="connsiteX1" fmla="*/ 9371400 w 9371400"/>
              <a:gd name="connsiteY1" fmla="*/ 0 h 5826460"/>
              <a:gd name="connsiteX2" fmla="*/ 9371400 w 9371400"/>
              <a:gd name="connsiteY2" fmla="*/ 3503614 h 5826460"/>
              <a:gd name="connsiteX3" fmla="*/ 240030 w 9371400"/>
              <a:gd name="connsiteY3" fmla="*/ 5817871 h 5826460"/>
              <a:gd name="connsiteX4" fmla="*/ 0 w 9371400"/>
              <a:gd name="connsiteY4" fmla="*/ 5370514 h 5826460"/>
              <a:gd name="connsiteX5" fmla="*/ 0 w 9371400"/>
              <a:gd name="connsiteY5" fmla="*/ 0 h 5826460"/>
              <a:gd name="connsiteX0" fmla="*/ 0 w 9371400"/>
              <a:gd name="connsiteY0" fmla="*/ 0 h 5894683"/>
              <a:gd name="connsiteX1" fmla="*/ 9371400 w 9371400"/>
              <a:gd name="connsiteY1" fmla="*/ 0 h 5894683"/>
              <a:gd name="connsiteX2" fmla="*/ 9371400 w 9371400"/>
              <a:gd name="connsiteY2" fmla="*/ 3503614 h 5894683"/>
              <a:gd name="connsiteX3" fmla="*/ 323850 w 9371400"/>
              <a:gd name="connsiteY3" fmla="*/ 5886451 h 5894683"/>
              <a:gd name="connsiteX4" fmla="*/ 0 w 9371400"/>
              <a:gd name="connsiteY4" fmla="*/ 5370514 h 5894683"/>
              <a:gd name="connsiteX5" fmla="*/ 0 w 9371400"/>
              <a:gd name="connsiteY5" fmla="*/ 0 h 5894683"/>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03101"/>
              <a:gd name="connsiteX1" fmla="*/ 9371400 w 9371400"/>
              <a:gd name="connsiteY1" fmla="*/ 0 h 5903101"/>
              <a:gd name="connsiteX2" fmla="*/ 9371400 w 9371400"/>
              <a:gd name="connsiteY2" fmla="*/ 3503614 h 5903101"/>
              <a:gd name="connsiteX3" fmla="*/ 323850 w 9371400"/>
              <a:gd name="connsiteY3" fmla="*/ 5886451 h 5903101"/>
              <a:gd name="connsiteX4" fmla="*/ 0 w 9371400"/>
              <a:gd name="connsiteY4" fmla="*/ 5370514 h 5903101"/>
              <a:gd name="connsiteX5" fmla="*/ 0 w 9371400"/>
              <a:gd name="connsiteY5" fmla="*/ 0 h 5903101"/>
              <a:gd name="connsiteX0" fmla="*/ 0 w 9371400"/>
              <a:gd name="connsiteY0" fmla="*/ 0 h 5956929"/>
              <a:gd name="connsiteX1" fmla="*/ 9371400 w 9371400"/>
              <a:gd name="connsiteY1" fmla="*/ 0 h 5956929"/>
              <a:gd name="connsiteX2" fmla="*/ 9371400 w 9371400"/>
              <a:gd name="connsiteY2" fmla="*/ 3503614 h 5956929"/>
              <a:gd name="connsiteX3" fmla="*/ 323850 w 9371400"/>
              <a:gd name="connsiteY3" fmla="*/ 5886451 h 5956929"/>
              <a:gd name="connsiteX4" fmla="*/ 0 w 9371400"/>
              <a:gd name="connsiteY4" fmla="*/ 5370514 h 5956929"/>
              <a:gd name="connsiteX5" fmla="*/ 0 w 9371400"/>
              <a:gd name="connsiteY5" fmla="*/ 0 h 5956929"/>
              <a:gd name="connsiteX0" fmla="*/ 0 w 9371400"/>
              <a:gd name="connsiteY0" fmla="*/ 0 h 5944045"/>
              <a:gd name="connsiteX1" fmla="*/ 9371400 w 9371400"/>
              <a:gd name="connsiteY1" fmla="*/ 0 h 5944045"/>
              <a:gd name="connsiteX2" fmla="*/ 9371400 w 9371400"/>
              <a:gd name="connsiteY2" fmla="*/ 3503614 h 5944045"/>
              <a:gd name="connsiteX3" fmla="*/ 323850 w 9371400"/>
              <a:gd name="connsiteY3" fmla="*/ 5886451 h 5944045"/>
              <a:gd name="connsiteX4" fmla="*/ 0 w 9371400"/>
              <a:gd name="connsiteY4" fmla="*/ 5370514 h 5944045"/>
              <a:gd name="connsiteX5" fmla="*/ 0 w 9371400"/>
              <a:gd name="connsiteY5" fmla="*/ 0 h 5944045"/>
              <a:gd name="connsiteX0" fmla="*/ 0 w 9371400"/>
              <a:gd name="connsiteY0" fmla="*/ 0 h 5869516"/>
              <a:gd name="connsiteX1" fmla="*/ 9371400 w 9371400"/>
              <a:gd name="connsiteY1" fmla="*/ 0 h 5869516"/>
              <a:gd name="connsiteX2" fmla="*/ 9371400 w 9371400"/>
              <a:gd name="connsiteY2" fmla="*/ 3503614 h 5869516"/>
              <a:gd name="connsiteX3" fmla="*/ 234950 w 9371400"/>
              <a:gd name="connsiteY3" fmla="*/ 5810251 h 5869516"/>
              <a:gd name="connsiteX4" fmla="*/ 0 w 9371400"/>
              <a:gd name="connsiteY4" fmla="*/ 5370514 h 5869516"/>
              <a:gd name="connsiteX5" fmla="*/ 0 w 9371400"/>
              <a:gd name="connsiteY5" fmla="*/ 0 h 5869516"/>
              <a:gd name="connsiteX0" fmla="*/ 0 w 9371400"/>
              <a:gd name="connsiteY0" fmla="*/ 0 h 5839290"/>
              <a:gd name="connsiteX1" fmla="*/ 9371400 w 9371400"/>
              <a:gd name="connsiteY1" fmla="*/ 0 h 5839290"/>
              <a:gd name="connsiteX2" fmla="*/ 9371400 w 9371400"/>
              <a:gd name="connsiteY2" fmla="*/ 3503614 h 5839290"/>
              <a:gd name="connsiteX3" fmla="*/ 234950 w 9371400"/>
              <a:gd name="connsiteY3" fmla="*/ 5810251 h 5839290"/>
              <a:gd name="connsiteX4" fmla="*/ 0 w 9371400"/>
              <a:gd name="connsiteY4" fmla="*/ 5370514 h 5839290"/>
              <a:gd name="connsiteX5" fmla="*/ 0 w 9371400"/>
              <a:gd name="connsiteY5" fmla="*/ 0 h 5839290"/>
              <a:gd name="connsiteX0" fmla="*/ 81267 w 9452667"/>
              <a:gd name="connsiteY0" fmla="*/ 0 h 6117953"/>
              <a:gd name="connsiteX1" fmla="*/ 9452667 w 9452667"/>
              <a:gd name="connsiteY1" fmla="*/ 0 h 6117953"/>
              <a:gd name="connsiteX2" fmla="*/ 9452667 w 9452667"/>
              <a:gd name="connsiteY2" fmla="*/ 3503614 h 6117953"/>
              <a:gd name="connsiteX3" fmla="*/ 790880 w 9452667"/>
              <a:gd name="connsiteY3" fmla="*/ 5962650 h 6117953"/>
              <a:gd name="connsiteX4" fmla="*/ 316217 w 9452667"/>
              <a:gd name="connsiteY4" fmla="*/ 5810251 h 6117953"/>
              <a:gd name="connsiteX5" fmla="*/ 81267 w 9452667"/>
              <a:gd name="connsiteY5" fmla="*/ 5370514 h 6117953"/>
              <a:gd name="connsiteX6" fmla="*/ 81267 w 9452667"/>
              <a:gd name="connsiteY6" fmla="*/ 0 h 6117953"/>
              <a:gd name="connsiteX0" fmla="*/ 0 w 9371400"/>
              <a:gd name="connsiteY0" fmla="*/ 0 h 5965597"/>
              <a:gd name="connsiteX1" fmla="*/ 9371400 w 9371400"/>
              <a:gd name="connsiteY1" fmla="*/ 0 h 5965597"/>
              <a:gd name="connsiteX2" fmla="*/ 9371400 w 9371400"/>
              <a:gd name="connsiteY2" fmla="*/ 3503614 h 5965597"/>
              <a:gd name="connsiteX3" fmla="*/ 709613 w 9371400"/>
              <a:gd name="connsiteY3" fmla="*/ 5962650 h 5965597"/>
              <a:gd name="connsiteX4" fmla="*/ 234950 w 9371400"/>
              <a:gd name="connsiteY4" fmla="*/ 5810251 h 5965597"/>
              <a:gd name="connsiteX5" fmla="*/ 0 w 9371400"/>
              <a:gd name="connsiteY5" fmla="*/ 5370514 h 5965597"/>
              <a:gd name="connsiteX6" fmla="*/ 0 w 9371400"/>
              <a:gd name="connsiteY6" fmla="*/ 0 h 5965597"/>
              <a:gd name="connsiteX0" fmla="*/ 0 w 9371400"/>
              <a:gd name="connsiteY0" fmla="*/ 0 h 5965024"/>
              <a:gd name="connsiteX1" fmla="*/ 9371400 w 9371400"/>
              <a:gd name="connsiteY1" fmla="*/ 0 h 5965024"/>
              <a:gd name="connsiteX2" fmla="*/ 9371400 w 9371400"/>
              <a:gd name="connsiteY2" fmla="*/ 3503614 h 5965024"/>
              <a:gd name="connsiteX3" fmla="*/ 709613 w 9371400"/>
              <a:gd name="connsiteY3" fmla="*/ 5962650 h 5965024"/>
              <a:gd name="connsiteX4" fmla="*/ 203200 w 9371400"/>
              <a:gd name="connsiteY4" fmla="*/ 5788026 h 5965024"/>
              <a:gd name="connsiteX5" fmla="*/ 0 w 9371400"/>
              <a:gd name="connsiteY5" fmla="*/ 5370514 h 5965024"/>
              <a:gd name="connsiteX6" fmla="*/ 0 w 9371400"/>
              <a:gd name="connsiteY6" fmla="*/ 0 h 5965024"/>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49683"/>
              <a:gd name="connsiteX1" fmla="*/ 9371400 w 9371400"/>
              <a:gd name="connsiteY1" fmla="*/ 0 h 5949683"/>
              <a:gd name="connsiteX2" fmla="*/ 9371400 w 9371400"/>
              <a:gd name="connsiteY2" fmla="*/ 3503614 h 5949683"/>
              <a:gd name="connsiteX3" fmla="*/ 735807 w 9371400"/>
              <a:gd name="connsiteY3" fmla="*/ 5946775 h 5949683"/>
              <a:gd name="connsiteX4" fmla="*/ 203200 w 9371400"/>
              <a:gd name="connsiteY4" fmla="*/ 5788026 h 5949683"/>
              <a:gd name="connsiteX5" fmla="*/ 0 w 9371400"/>
              <a:gd name="connsiteY5" fmla="*/ 5322889 h 5949683"/>
              <a:gd name="connsiteX6" fmla="*/ 0 w 9371400"/>
              <a:gd name="connsiteY6" fmla="*/ 0 h 5949683"/>
              <a:gd name="connsiteX0" fmla="*/ 0 w 9371400"/>
              <a:gd name="connsiteY0" fmla="*/ 0 h 5954326"/>
              <a:gd name="connsiteX1" fmla="*/ 9371400 w 9371400"/>
              <a:gd name="connsiteY1" fmla="*/ 0 h 5954326"/>
              <a:gd name="connsiteX2" fmla="*/ 9371400 w 9371400"/>
              <a:gd name="connsiteY2" fmla="*/ 3503614 h 5954326"/>
              <a:gd name="connsiteX3" fmla="*/ 638176 w 9371400"/>
              <a:gd name="connsiteY3" fmla="*/ 5951537 h 5954326"/>
              <a:gd name="connsiteX4" fmla="*/ 203200 w 9371400"/>
              <a:gd name="connsiteY4" fmla="*/ 5788026 h 5954326"/>
              <a:gd name="connsiteX5" fmla="*/ 0 w 9371400"/>
              <a:gd name="connsiteY5" fmla="*/ 5322889 h 5954326"/>
              <a:gd name="connsiteX6" fmla="*/ 0 w 9371400"/>
              <a:gd name="connsiteY6" fmla="*/ 0 h 5954326"/>
              <a:gd name="connsiteX0" fmla="*/ 0 w 9371400"/>
              <a:gd name="connsiteY0" fmla="*/ 0 h 5960329"/>
              <a:gd name="connsiteX1" fmla="*/ 9371400 w 9371400"/>
              <a:gd name="connsiteY1" fmla="*/ 0 h 5960329"/>
              <a:gd name="connsiteX2" fmla="*/ 9371400 w 9371400"/>
              <a:gd name="connsiteY2" fmla="*/ 3503614 h 5960329"/>
              <a:gd name="connsiteX3" fmla="*/ 773906 w 9371400"/>
              <a:gd name="connsiteY3" fmla="*/ 5936455 h 5960329"/>
              <a:gd name="connsiteX4" fmla="*/ 638176 w 9371400"/>
              <a:gd name="connsiteY4" fmla="*/ 5951537 h 5960329"/>
              <a:gd name="connsiteX5" fmla="*/ 203200 w 9371400"/>
              <a:gd name="connsiteY5" fmla="*/ 5788026 h 5960329"/>
              <a:gd name="connsiteX6" fmla="*/ 0 w 9371400"/>
              <a:gd name="connsiteY6" fmla="*/ 5322889 h 5960329"/>
              <a:gd name="connsiteX7" fmla="*/ 0 w 9371400"/>
              <a:gd name="connsiteY7" fmla="*/ 0 h 5960329"/>
              <a:gd name="connsiteX0" fmla="*/ 0 w 9371400"/>
              <a:gd name="connsiteY0" fmla="*/ 0 h 5962334"/>
              <a:gd name="connsiteX1" fmla="*/ 9371400 w 9371400"/>
              <a:gd name="connsiteY1" fmla="*/ 0 h 5962334"/>
              <a:gd name="connsiteX2" fmla="*/ 9371400 w 9371400"/>
              <a:gd name="connsiteY2" fmla="*/ 3503614 h 5962334"/>
              <a:gd name="connsiteX3" fmla="*/ 773906 w 9371400"/>
              <a:gd name="connsiteY3" fmla="*/ 5936455 h 5962334"/>
              <a:gd name="connsiteX4" fmla="*/ 535782 w 9371400"/>
              <a:gd name="connsiteY4" fmla="*/ 5953918 h 5962334"/>
              <a:gd name="connsiteX5" fmla="*/ 203200 w 9371400"/>
              <a:gd name="connsiteY5" fmla="*/ 5788026 h 5962334"/>
              <a:gd name="connsiteX6" fmla="*/ 0 w 9371400"/>
              <a:gd name="connsiteY6" fmla="*/ 5322889 h 5962334"/>
              <a:gd name="connsiteX7" fmla="*/ 0 w 9371400"/>
              <a:gd name="connsiteY7" fmla="*/ 0 h 5962334"/>
              <a:gd name="connsiteX0" fmla="*/ 0 w 9371400"/>
              <a:gd name="connsiteY0" fmla="*/ 0 h 5960358"/>
              <a:gd name="connsiteX1" fmla="*/ 9371400 w 9371400"/>
              <a:gd name="connsiteY1" fmla="*/ 0 h 5960358"/>
              <a:gd name="connsiteX2" fmla="*/ 9371400 w 9371400"/>
              <a:gd name="connsiteY2" fmla="*/ 3503614 h 5960358"/>
              <a:gd name="connsiteX3" fmla="*/ 773906 w 9371400"/>
              <a:gd name="connsiteY3" fmla="*/ 5936455 h 5960358"/>
              <a:gd name="connsiteX4" fmla="*/ 535782 w 9371400"/>
              <a:gd name="connsiteY4" fmla="*/ 5953918 h 5960358"/>
              <a:gd name="connsiteX5" fmla="*/ 203200 w 9371400"/>
              <a:gd name="connsiteY5" fmla="*/ 5788026 h 5960358"/>
              <a:gd name="connsiteX6" fmla="*/ 0 w 9371400"/>
              <a:gd name="connsiteY6" fmla="*/ 5322889 h 5960358"/>
              <a:gd name="connsiteX7" fmla="*/ 0 w 9371400"/>
              <a:gd name="connsiteY7" fmla="*/ 0 h 5960358"/>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1400" h="5958126">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20" name="Freeform 6"/>
          <p:cNvSpPr>
            <a:spLocks/>
          </p:cNvSpPr>
          <p:nvPr userDrawn="1"/>
        </p:nvSpPr>
        <p:spPr bwMode="auto">
          <a:xfrm>
            <a:off x="9064624" y="-1"/>
            <a:ext cx="347663" cy="482041"/>
          </a:xfrm>
          <a:custGeom>
            <a:avLst/>
            <a:gdLst>
              <a:gd name="T0" fmla="*/ 0 w 120"/>
              <a:gd name="T1" fmla="*/ 0 h 164"/>
              <a:gd name="T2" fmla="*/ 120 w 120"/>
              <a:gd name="T3" fmla="*/ 0 h 164"/>
              <a:gd name="T4" fmla="*/ 120 w 120"/>
              <a:gd name="T5" fmla="*/ 138 h 164"/>
              <a:gd name="T6" fmla="*/ 13 w 120"/>
              <a:gd name="T7" fmla="*/ 164 h 164"/>
              <a:gd name="T8" fmla="*/ 10 w 120"/>
              <a:gd name="T9" fmla="*/ 164 h 164"/>
              <a:gd name="T10" fmla="*/ 0 w 120"/>
              <a:gd name="T11" fmla="*/ 156 h 164"/>
              <a:gd name="T12" fmla="*/ 0 w 120"/>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0" h="164">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bg1"/>
          </a:solidFill>
          <a:ln>
            <a:noFill/>
          </a:ln>
        </p:spPr>
        <p:txBody>
          <a:bodyPr vert="horz" wrap="none" lIns="0" tIns="0" rIns="0" bIns="36000" numCol="1" anchor="ctr" anchorCtr="1" compatLnSpc="1">
            <a:prstTxWarp prst="textNoShape">
              <a:avLst/>
            </a:prstTxWarp>
          </a:bodyPr>
          <a:lstStyle/>
          <a:p>
            <a:pPr marL="0" marR="0" indent="0" algn="ctr" defTabSz="872722" rtl="0" eaLnBrk="1" fontAlgn="auto" latinLnBrk="0" hangingPunct="1">
              <a:lnSpc>
                <a:spcPct val="100000"/>
              </a:lnSpc>
              <a:spcBef>
                <a:spcPts val="0"/>
              </a:spcBef>
              <a:spcAft>
                <a:spcPts val="0"/>
              </a:spcAft>
              <a:buClrTx/>
              <a:buSzTx/>
              <a:buFontTx/>
              <a:buNone/>
              <a:tabLst/>
              <a:defRPr/>
            </a:pPr>
            <a:fld id="{12E06541-304F-41DA-A076-D86DB9E81A9C}" type="slidenum">
              <a:rPr lang="en-GB" sz="1200" smtClean="0">
                <a:solidFill>
                  <a:schemeClr val="accent1"/>
                </a:solidFill>
              </a:rPr>
              <a:pPr marL="0" marR="0" indent="0" algn="ctr" defTabSz="872722" rtl="0" eaLnBrk="1" fontAlgn="auto" latinLnBrk="0" hangingPunct="1">
                <a:lnSpc>
                  <a:spcPct val="100000"/>
                </a:lnSpc>
                <a:spcBef>
                  <a:spcPts val="0"/>
                </a:spcBef>
                <a:spcAft>
                  <a:spcPts val="0"/>
                </a:spcAft>
                <a:buClrTx/>
                <a:buSzTx/>
                <a:buFontTx/>
                <a:buNone/>
                <a:tabLst/>
                <a:defRPr/>
              </a:pPr>
              <a:t>‹#›</a:t>
            </a:fld>
            <a:endParaRPr lang="en-GB" sz="1200" smtClean="0">
              <a:solidFill>
                <a:schemeClr val="accent1"/>
              </a:solidFill>
            </a:endParaRPr>
          </a:p>
        </p:txBody>
      </p:sp>
      <p:sp>
        <p:nvSpPr>
          <p:cNvPr id="21" name="Text Placeholder 10"/>
          <p:cNvSpPr>
            <a:spLocks noGrp="1"/>
          </p:cNvSpPr>
          <p:nvPr>
            <p:ph type="body" sz="quarter" idx="16"/>
          </p:nvPr>
        </p:nvSpPr>
        <p:spPr>
          <a:xfrm>
            <a:off x="825500" y="1436688"/>
            <a:ext cx="8239126" cy="1692771"/>
          </a:xfrm>
        </p:spPr>
        <p:txBody>
          <a:bodyPr>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Title 5"/>
          <p:cNvSpPr>
            <a:spLocks noGrp="1"/>
          </p:cNvSpPr>
          <p:nvPr>
            <p:ph type="title"/>
          </p:nvPr>
        </p:nvSpPr>
        <p:spPr/>
        <p:txBody>
          <a:bodyPr/>
          <a:lstStyle/>
          <a:p>
            <a:r>
              <a:rPr lang="en-US" smtClean="0"/>
              <a:t>Click to edit Master title style</a:t>
            </a:r>
            <a:endParaRPr lang="en-GB" dirty="0"/>
          </a:p>
        </p:txBody>
      </p:sp>
    </p:spTree>
    <p:extLst>
      <p:ext uri="{BB962C8B-B14F-4D97-AF65-F5344CB8AC3E}">
        <p14:creationId xmlns:p14="http://schemas.microsoft.com/office/powerpoint/2010/main" val="34382714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07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 1">
    <p:bg>
      <p:bgPr>
        <a:solidFill>
          <a:schemeClr val="bg1"/>
        </a:solidFill>
        <a:effectLst/>
      </p:bgPr>
    </p:bg>
    <p:spTree>
      <p:nvGrpSpPr>
        <p:cNvPr id="1" name=""/>
        <p:cNvGrpSpPr/>
        <p:nvPr/>
      </p:nvGrpSpPr>
      <p:grpSpPr>
        <a:xfrm>
          <a:off x="0" y="0"/>
          <a:ext cx="0" cy="0"/>
          <a:chOff x="0" y="0"/>
          <a:chExt cx="0" cy="0"/>
        </a:xfrm>
      </p:grpSpPr>
      <p:sp>
        <p:nvSpPr>
          <p:cNvPr id="9" name="Rectangle 3"/>
          <p:cNvSpPr/>
          <p:nvPr userDrawn="1"/>
        </p:nvSpPr>
        <p:spPr>
          <a:xfrm>
            <a:off x="533400" y="2"/>
            <a:ext cx="9371400" cy="5958126"/>
          </a:xfrm>
          <a:custGeom>
            <a:avLst/>
            <a:gdLst>
              <a:gd name="connsiteX0" fmla="*/ 0 w 9371400"/>
              <a:gd name="connsiteY0" fmla="*/ 0 h 5980114"/>
              <a:gd name="connsiteX1" fmla="*/ 9371400 w 9371400"/>
              <a:gd name="connsiteY1" fmla="*/ 0 h 5980114"/>
              <a:gd name="connsiteX2" fmla="*/ 9371400 w 9371400"/>
              <a:gd name="connsiteY2" fmla="*/ 5980114 h 5980114"/>
              <a:gd name="connsiteX3" fmla="*/ 0 w 9371400"/>
              <a:gd name="connsiteY3" fmla="*/ 5980114 h 5980114"/>
              <a:gd name="connsiteX4" fmla="*/ 0 w 9371400"/>
              <a:gd name="connsiteY4" fmla="*/ 0 h 5980114"/>
              <a:gd name="connsiteX0" fmla="*/ 0 w 9371400"/>
              <a:gd name="connsiteY0" fmla="*/ 0 h 5980114"/>
              <a:gd name="connsiteX1" fmla="*/ 9371400 w 9371400"/>
              <a:gd name="connsiteY1" fmla="*/ 0 h 5980114"/>
              <a:gd name="connsiteX2" fmla="*/ 9371400 w 9371400"/>
              <a:gd name="connsiteY2" fmla="*/ 59801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591176"/>
              <a:gd name="connsiteX1" fmla="*/ 9371400 w 9371400"/>
              <a:gd name="connsiteY1" fmla="*/ 0 h 5591176"/>
              <a:gd name="connsiteX2" fmla="*/ 9371400 w 9371400"/>
              <a:gd name="connsiteY2" fmla="*/ 3503614 h 5591176"/>
              <a:gd name="connsiteX3" fmla="*/ 1990725 w 9371400"/>
              <a:gd name="connsiteY3" fmla="*/ 5591176 h 5591176"/>
              <a:gd name="connsiteX4" fmla="*/ 0 w 9371400"/>
              <a:gd name="connsiteY4" fmla="*/ 5370514 h 5591176"/>
              <a:gd name="connsiteX5" fmla="*/ 0 w 9371400"/>
              <a:gd name="connsiteY5" fmla="*/ 0 h 5591176"/>
              <a:gd name="connsiteX0" fmla="*/ 0 w 9371400"/>
              <a:gd name="connsiteY0" fmla="*/ 0 h 5924551"/>
              <a:gd name="connsiteX1" fmla="*/ 9371400 w 9371400"/>
              <a:gd name="connsiteY1" fmla="*/ 0 h 5924551"/>
              <a:gd name="connsiteX2" fmla="*/ 9371400 w 9371400"/>
              <a:gd name="connsiteY2" fmla="*/ 3503614 h 5924551"/>
              <a:gd name="connsiteX3" fmla="*/ 400050 w 9371400"/>
              <a:gd name="connsiteY3" fmla="*/ 5924551 h 5924551"/>
              <a:gd name="connsiteX4" fmla="*/ 0 w 9371400"/>
              <a:gd name="connsiteY4" fmla="*/ 5370514 h 5924551"/>
              <a:gd name="connsiteX5" fmla="*/ 0 w 9371400"/>
              <a:gd name="connsiteY5" fmla="*/ 0 h 5924551"/>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833330"/>
              <a:gd name="connsiteX1" fmla="*/ 9371400 w 9371400"/>
              <a:gd name="connsiteY1" fmla="*/ 0 h 5833330"/>
              <a:gd name="connsiteX2" fmla="*/ 9371400 w 9371400"/>
              <a:gd name="connsiteY2" fmla="*/ 3503614 h 5833330"/>
              <a:gd name="connsiteX3" fmla="*/ 240030 w 9371400"/>
              <a:gd name="connsiteY3" fmla="*/ 5817871 h 5833330"/>
              <a:gd name="connsiteX4" fmla="*/ 0 w 9371400"/>
              <a:gd name="connsiteY4" fmla="*/ 5370514 h 5833330"/>
              <a:gd name="connsiteX5" fmla="*/ 0 w 9371400"/>
              <a:gd name="connsiteY5" fmla="*/ 0 h 5833330"/>
              <a:gd name="connsiteX0" fmla="*/ 0 w 9371400"/>
              <a:gd name="connsiteY0" fmla="*/ 0 h 5826460"/>
              <a:gd name="connsiteX1" fmla="*/ 9371400 w 9371400"/>
              <a:gd name="connsiteY1" fmla="*/ 0 h 5826460"/>
              <a:gd name="connsiteX2" fmla="*/ 9371400 w 9371400"/>
              <a:gd name="connsiteY2" fmla="*/ 3503614 h 5826460"/>
              <a:gd name="connsiteX3" fmla="*/ 240030 w 9371400"/>
              <a:gd name="connsiteY3" fmla="*/ 5817871 h 5826460"/>
              <a:gd name="connsiteX4" fmla="*/ 0 w 9371400"/>
              <a:gd name="connsiteY4" fmla="*/ 5370514 h 5826460"/>
              <a:gd name="connsiteX5" fmla="*/ 0 w 9371400"/>
              <a:gd name="connsiteY5" fmla="*/ 0 h 5826460"/>
              <a:gd name="connsiteX0" fmla="*/ 0 w 9371400"/>
              <a:gd name="connsiteY0" fmla="*/ 0 h 5894683"/>
              <a:gd name="connsiteX1" fmla="*/ 9371400 w 9371400"/>
              <a:gd name="connsiteY1" fmla="*/ 0 h 5894683"/>
              <a:gd name="connsiteX2" fmla="*/ 9371400 w 9371400"/>
              <a:gd name="connsiteY2" fmla="*/ 3503614 h 5894683"/>
              <a:gd name="connsiteX3" fmla="*/ 323850 w 9371400"/>
              <a:gd name="connsiteY3" fmla="*/ 5886451 h 5894683"/>
              <a:gd name="connsiteX4" fmla="*/ 0 w 9371400"/>
              <a:gd name="connsiteY4" fmla="*/ 5370514 h 5894683"/>
              <a:gd name="connsiteX5" fmla="*/ 0 w 9371400"/>
              <a:gd name="connsiteY5" fmla="*/ 0 h 5894683"/>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03101"/>
              <a:gd name="connsiteX1" fmla="*/ 9371400 w 9371400"/>
              <a:gd name="connsiteY1" fmla="*/ 0 h 5903101"/>
              <a:gd name="connsiteX2" fmla="*/ 9371400 w 9371400"/>
              <a:gd name="connsiteY2" fmla="*/ 3503614 h 5903101"/>
              <a:gd name="connsiteX3" fmla="*/ 323850 w 9371400"/>
              <a:gd name="connsiteY3" fmla="*/ 5886451 h 5903101"/>
              <a:gd name="connsiteX4" fmla="*/ 0 w 9371400"/>
              <a:gd name="connsiteY4" fmla="*/ 5370514 h 5903101"/>
              <a:gd name="connsiteX5" fmla="*/ 0 w 9371400"/>
              <a:gd name="connsiteY5" fmla="*/ 0 h 5903101"/>
              <a:gd name="connsiteX0" fmla="*/ 0 w 9371400"/>
              <a:gd name="connsiteY0" fmla="*/ 0 h 5956929"/>
              <a:gd name="connsiteX1" fmla="*/ 9371400 w 9371400"/>
              <a:gd name="connsiteY1" fmla="*/ 0 h 5956929"/>
              <a:gd name="connsiteX2" fmla="*/ 9371400 w 9371400"/>
              <a:gd name="connsiteY2" fmla="*/ 3503614 h 5956929"/>
              <a:gd name="connsiteX3" fmla="*/ 323850 w 9371400"/>
              <a:gd name="connsiteY3" fmla="*/ 5886451 h 5956929"/>
              <a:gd name="connsiteX4" fmla="*/ 0 w 9371400"/>
              <a:gd name="connsiteY4" fmla="*/ 5370514 h 5956929"/>
              <a:gd name="connsiteX5" fmla="*/ 0 w 9371400"/>
              <a:gd name="connsiteY5" fmla="*/ 0 h 5956929"/>
              <a:gd name="connsiteX0" fmla="*/ 0 w 9371400"/>
              <a:gd name="connsiteY0" fmla="*/ 0 h 5944045"/>
              <a:gd name="connsiteX1" fmla="*/ 9371400 w 9371400"/>
              <a:gd name="connsiteY1" fmla="*/ 0 h 5944045"/>
              <a:gd name="connsiteX2" fmla="*/ 9371400 w 9371400"/>
              <a:gd name="connsiteY2" fmla="*/ 3503614 h 5944045"/>
              <a:gd name="connsiteX3" fmla="*/ 323850 w 9371400"/>
              <a:gd name="connsiteY3" fmla="*/ 5886451 h 5944045"/>
              <a:gd name="connsiteX4" fmla="*/ 0 w 9371400"/>
              <a:gd name="connsiteY4" fmla="*/ 5370514 h 5944045"/>
              <a:gd name="connsiteX5" fmla="*/ 0 w 9371400"/>
              <a:gd name="connsiteY5" fmla="*/ 0 h 5944045"/>
              <a:gd name="connsiteX0" fmla="*/ 0 w 9371400"/>
              <a:gd name="connsiteY0" fmla="*/ 0 h 5869516"/>
              <a:gd name="connsiteX1" fmla="*/ 9371400 w 9371400"/>
              <a:gd name="connsiteY1" fmla="*/ 0 h 5869516"/>
              <a:gd name="connsiteX2" fmla="*/ 9371400 w 9371400"/>
              <a:gd name="connsiteY2" fmla="*/ 3503614 h 5869516"/>
              <a:gd name="connsiteX3" fmla="*/ 234950 w 9371400"/>
              <a:gd name="connsiteY3" fmla="*/ 5810251 h 5869516"/>
              <a:gd name="connsiteX4" fmla="*/ 0 w 9371400"/>
              <a:gd name="connsiteY4" fmla="*/ 5370514 h 5869516"/>
              <a:gd name="connsiteX5" fmla="*/ 0 w 9371400"/>
              <a:gd name="connsiteY5" fmla="*/ 0 h 5869516"/>
              <a:gd name="connsiteX0" fmla="*/ 0 w 9371400"/>
              <a:gd name="connsiteY0" fmla="*/ 0 h 5839290"/>
              <a:gd name="connsiteX1" fmla="*/ 9371400 w 9371400"/>
              <a:gd name="connsiteY1" fmla="*/ 0 h 5839290"/>
              <a:gd name="connsiteX2" fmla="*/ 9371400 w 9371400"/>
              <a:gd name="connsiteY2" fmla="*/ 3503614 h 5839290"/>
              <a:gd name="connsiteX3" fmla="*/ 234950 w 9371400"/>
              <a:gd name="connsiteY3" fmla="*/ 5810251 h 5839290"/>
              <a:gd name="connsiteX4" fmla="*/ 0 w 9371400"/>
              <a:gd name="connsiteY4" fmla="*/ 5370514 h 5839290"/>
              <a:gd name="connsiteX5" fmla="*/ 0 w 9371400"/>
              <a:gd name="connsiteY5" fmla="*/ 0 h 5839290"/>
              <a:gd name="connsiteX0" fmla="*/ 81267 w 9452667"/>
              <a:gd name="connsiteY0" fmla="*/ 0 h 6117953"/>
              <a:gd name="connsiteX1" fmla="*/ 9452667 w 9452667"/>
              <a:gd name="connsiteY1" fmla="*/ 0 h 6117953"/>
              <a:gd name="connsiteX2" fmla="*/ 9452667 w 9452667"/>
              <a:gd name="connsiteY2" fmla="*/ 3503614 h 6117953"/>
              <a:gd name="connsiteX3" fmla="*/ 790880 w 9452667"/>
              <a:gd name="connsiteY3" fmla="*/ 5962650 h 6117953"/>
              <a:gd name="connsiteX4" fmla="*/ 316217 w 9452667"/>
              <a:gd name="connsiteY4" fmla="*/ 5810251 h 6117953"/>
              <a:gd name="connsiteX5" fmla="*/ 81267 w 9452667"/>
              <a:gd name="connsiteY5" fmla="*/ 5370514 h 6117953"/>
              <a:gd name="connsiteX6" fmla="*/ 81267 w 9452667"/>
              <a:gd name="connsiteY6" fmla="*/ 0 h 6117953"/>
              <a:gd name="connsiteX0" fmla="*/ 0 w 9371400"/>
              <a:gd name="connsiteY0" fmla="*/ 0 h 5965597"/>
              <a:gd name="connsiteX1" fmla="*/ 9371400 w 9371400"/>
              <a:gd name="connsiteY1" fmla="*/ 0 h 5965597"/>
              <a:gd name="connsiteX2" fmla="*/ 9371400 w 9371400"/>
              <a:gd name="connsiteY2" fmla="*/ 3503614 h 5965597"/>
              <a:gd name="connsiteX3" fmla="*/ 709613 w 9371400"/>
              <a:gd name="connsiteY3" fmla="*/ 5962650 h 5965597"/>
              <a:gd name="connsiteX4" fmla="*/ 234950 w 9371400"/>
              <a:gd name="connsiteY4" fmla="*/ 5810251 h 5965597"/>
              <a:gd name="connsiteX5" fmla="*/ 0 w 9371400"/>
              <a:gd name="connsiteY5" fmla="*/ 5370514 h 5965597"/>
              <a:gd name="connsiteX6" fmla="*/ 0 w 9371400"/>
              <a:gd name="connsiteY6" fmla="*/ 0 h 5965597"/>
              <a:gd name="connsiteX0" fmla="*/ 0 w 9371400"/>
              <a:gd name="connsiteY0" fmla="*/ 0 h 5965024"/>
              <a:gd name="connsiteX1" fmla="*/ 9371400 w 9371400"/>
              <a:gd name="connsiteY1" fmla="*/ 0 h 5965024"/>
              <a:gd name="connsiteX2" fmla="*/ 9371400 w 9371400"/>
              <a:gd name="connsiteY2" fmla="*/ 3503614 h 5965024"/>
              <a:gd name="connsiteX3" fmla="*/ 709613 w 9371400"/>
              <a:gd name="connsiteY3" fmla="*/ 5962650 h 5965024"/>
              <a:gd name="connsiteX4" fmla="*/ 203200 w 9371400"/>
              <a:gd name="connsiteY4" fmla="*/ 5788026 h 5965024"/>
              <a:gd name="connsiteX5" fmla="*/ 0 w 9371400"/>
              <a:gd name="connsiteY5" fmla="*/ 5370514 h 5965024"/>
              <a:gd name="connsiteX6" fmla="*/ 0 w 9371400"/>
              <a:gd name="connsiteY6" fmla="*/ 0 h 5965024"/>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49683"/>
              <a:gd name="connsiteX1" fmla="*/ 9371400 w 9371400"/>
              <a:gd name="connsiteY1" fmla="*/ 0 h 5949683"/>
              <a:gd name="connsiteX2" fmla="*/ 9371400 w 9371400"/>
              <a:gd name="connsiteY2" fmla="*/ 3503614 h 5949683"/>
              <a:gd name="connsiteX3" fmla="*/ 735807 w 9371400"/>
              <a:gd name="connsiteY3" fmla="*/ 5946775 h 5949683"/>
              <a:gd name="connsiteX4" fmla="*/ 203200 w 9371400"/>
              <a:gd name="connsiteY4" fmla="*/ 5788026 h 5949683"/>
              <a:gd name="connsiteX5" fmla="*/ 0 w 9371400"/>
              <a:gd name="connsiteY5" fmla="*/ 5322889 h 5949683"/>
              <a:gd name="connsiteX6" fmla="*/ 0 w 9371400"/>
              <a:gd name="connsiteY6" fmla="*/ 0 h 5949683"/>
              <a:gd name="connsiteX0" fmla="*/ 0 w 9371400"/>
              <a:gd name="connsiteY0" fmla="*/ 0 h 5954326"/>
              <a:gd name="connsiteX1" fmla="*/ 9371400 w 9371400"/>
              <a:gd name="connsiteY1" fmla="*/ 0 h 5954326"/>
              <a:gd name="connsiteX2" fmla="*/ 9371400 w 9371400"/>
              <a:gd name="connsiteY2" fmla="*/ 3503614 h 5954326"/>
              <a:gd name="connsiteX3" fmla="*/ 638176 w 9371400"/>
              <a:gd name="connsiteY3" fmla="*/ 5951537 h 5954326"/>
              <a:gd name="connsiteX4" fmla="*/ 203200 w 9371400"/>
              <a:gd name="connsiteY4" fmla="*/ 5788026 h 5954326"/>
              <a:gd name="connsiteX5" fmla="*/ 0 w 9371400"/>
              <a:gd name="connsiteY5" fmla="*/ 5322889 h 5954326"/>
              <a:gd name="connsiteX6" fmla="*/ 0 w 9371400"/>
              <a:gd name="connsiteY6" fmla="*/ 0 h 5954326"/>
              <a:gd name="connsiteX0" fmla="*/ 0 w 9371400"/>
              <a:gd name="connsiteY0" fmla="*/ 0 h 5960329"/>
              <a:gd name="connsiteX1" fmla="*/ 9371400 w 9371400"/>
              <a:gd name="connsiteY1" fmla="*/ 0 h 5960329"/>
              <a:gd name="connsiteX2" fmla="*/ 9371400 w 9371400"/>
              <a:gd name="connsiteY2" fmla="*/ 3503614 h 5960329"/>
              <a:gd name="connsiteX3" fmla="*/ 773906 w 9371400"/>
              <a:gd name="connsiteY3" fmla="*/ 5936455 h 5960329"/>
              <a:gd name="connsiteX4" fmla="*/ 638176 w 9371400"/>
              <a:gd name="connsiteY4" fmla="*/ 5951537 h 5960329"/>
              <a:gd name="connsiteX5" fmla="*/ 203200 w 9371400"/>
              <a:gd name="connsiteY5" fmla="*/ 5788026 h 5960329"/>
              <a:gd name="connsiteX6" fmla="*/ 0 w 9371400"/>
              <a:gd name="connsiteY6" fmla="*/ 5322889 h 5960329"/>
              <a:gd name="connsiteX7" fmla="*/ 0 w 9371400"/>
              <a:gd name="connsiteY7" fmla="*/ 0 h 5960329"/>
              <a:gd name="connsiteX0" fmla="*/ 0 w 9371400"/>
              <a:gd name="connsiteY0" fmla="*/ 0 h 5962334"/>
              <a:gd name="connsiteX1" fmla="*/ 9371400 w 9371400"/>
              <a:gd name="connsiteY1" fmla="*/ 0 h 5962334"/>
              <a:gd name="connsiteX2" fmla="*/ 9371400 w 9371400"/>
              <a:gd name="connsiteY2" fmla="*/ 3503614 h 5962334"/>
              <a:gd name="connsiteX3" fmla="*/ 773906 w 9371400"/>
              <a:gd name="connsiteY3" fmla="*/ 5936455 h 5962334"/>
              <a:gd name="connsiteX4" fmla="*/ 535782 w 9371400"/>
              <a:gd name="connsiteY4" fmla="*/ 5953918 h 5962334"/>
              <a:gd name="connsiteX5" fmla="*/ 203200 w 9371400"/>
              <a:gd name="connsiteY5" fmla="*/ 5788026 h 5962334"/>
              <a:gd name="connsiteX6" fmla="*/ 0 w 9371400"/>
              <a:gd name="connsiteY6" fmla="*/ 5322889 h 5962334"/>
              <a:gd name="connsiteX7" fmla="*/ 0 w 9371400"/>
              <a:gd name="connsiteY7" fmla="*/ 0 h 5962334"/>
              <a:gd name="connsiteX0" fmla="*/ 0 w 9371400"/>
              <a:gd name="connsiteY0" fmla="*/ 0 h 5960358"/>
              <a:gd name="connsiteX1" fmla="*/ 9371400 w 9371400"/>
              <a:gd name="connsiteY1" fmla="*/ 0 h 5960358"/>
              <a:gd name="connsiteX2" fmla="*/ 9371400 w 9371400"/>
              <a:gd name="connsiteY2" fmla="*/ 3503614 h 5960358"/>
              <a:gd name="connsiteX3" fmla="*/ 773906 w 9371400"/>
              <a:gd name="connsiteY3" fmla="*/ 5936455 h 5960358"/>
              <a:gd name="connsiteX4" fmla="*/ 535782 w 9371400"/>
              <a:gd name="connsiteY4" fmla="*/ 5953918 h 5960358"/>
              <a:gd name="connsiteX5" fmla="*/ 203200 w 9371400"/>
              <a:gd name="connsiteY5" fmla="*/ 5788026 h 5960358"/>
              <a:gd name="connsiteX6" fmla="*/ 0 w 9371400"/>
              <a:gd name="connsiteY6" fmla="*/ 5322889 h 5960358"/>
              <a:gd name="connsiteX7" fmla="*/ 0 w 9371400"/>
              <a:gd name="connsiteY7" fmla="*/ 0 h 5960358"/>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1400" h="5958126">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13" name="Text Placeholder 10"/>
          <p:cNvSpPr>
            <a:spLocks noGrp="1"/>
          </p:cNvSpPr>
          <p:nvPr>
            <p:ph type="body" sz="quarter" idx="14" hasCustomPrompt="1"/>
          </p:nvPr>
        </p:nvSpPr>
        <p:spPr>
          <a:xfrm>
            <a:off x="825500" y="4570413"/>
            <a:ext cx="2260600" cy="819150"/>
          </a:xfrm>
        </p:spPr>
        <p:txBody>
          <a:bodyPr wrap="square" anchor="b">
            <a:noAutofit/>
          </a:bodyPr>
          <a:lstStyle>
            <a:lvl1pPr>
              <a:lnSpc>
                <a:spcPct val="100000"/>
              </a:lnSpc>
              <a:spcAft>
                <a:spcPts val="0"/>
              </a:spcAft>
              <a:defRPr sz="10800" b="1">
                <a:solidFill>
                  <a:schemeClr val="bg1"/>
                </a:solidFill>
              </a:defRPr>
            </a:lvl1pPr>
          </a:lstStyle>
          <a:p>
            <a:pPr lvl="0"/>
            <a:r>
              <a:rPr lang="en-US" smtClean="0"/>
              <a:t>#.#</a:t>
            </a:r>
            <a:endParaRPr lang="en-US" dirty="0" smtClean="0"/>
          </a:p>
        </p:txBody>
      </p:sp>
      <p:sp>
        <p:nvSpPr>
          <p:cNvPr id="16" name="Freeform 6"/>
          <p:cNvSpPr>
            <a:spLocks/>
          </p:cNvSpPr>
          <p:nvPr userDrawn="1"/>
        </p:nvSpPr>
        <p:spPr bwMode="auto">
          <a:xfrm>
            <a:off x="9064624" y="-1"/>
            <a:ext cx="347663" cy="482041"/>
          </a:xfrm>
          <a:custGeom>
            <a:avLst/>
            <a:gdLst>
              <a:gd name="T0" fmla="*/ 0 w 120"/>
              <a:gd name="T1" fmla="*/ 0 h 164"/>
              <a:gd name="T2" fmla="*/ 120 w 120"/>
              <a:gd name="T3" fmla="*/ 0 h 164"/>
              <a:gd name="T4" fmla="*/ 120 w 120"/>
              <a:gd name="T5" fmla="*/ 138 h 164"/>
              <a:gd name="T6" fmla="*/ 13 w 120"/>
              <a:gd name="T7" fmla="*/ 164 h 164"/>
              <a:gd name="T8" fmla="*/ 10 w 120"/>
              <a:gd name="T9" fmla="*/ 164 h 164"/>
              <a:gd name="T10" fmla="*/ 0 w 120"/>
              <a:gd name="T11" fmla="*/ 156 h 164"/>
              <a:gd name="T12" fmla="*/ 0 w 120"/>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0" h="164">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bg1"/>
          </a:solidFill>
          <a:ln>
            <a:noFill/>
          </a:ln>
        </p:spPr>
        <p:txBody>
          <a:bodyPr vert="horz" wrap="none" lIns="0" tIns="0" rIns="0" bIns="36000" numCol="1" anchor="ctr" anchorCtr="1" compatLnSpc="1">
            <a:prstTxWarp prst="textNoShape">
              <a:avLst/>
            </a:prstTxWarp>
          </a:bodyPr>
          <a:lstStyle/>
          <a:p>
            <a:pPr marL="0" marR="0" indent="0" algn="ctr" defTabSz="872722" rtl="0" eaLnBrk="1" fontAlgn="auto" latinLnBrk="0" hangingPunct="1">
              <a:lnSpc>
                <a:spcPct val="100000"/>
              </a:lnSpc>
              <a:spcBef>
                <a:spcPts val="0"/>
              </a:spcBef>
              <a:spcAft>
                <a:spcPts val="0"/>
              </a:spcAft>
              <a:buClrTx/>
              <a:buSzTx/>
              <a:buFontTx/>
              <a:buNone/>
              <a:tabLst/>
              <a:defRPr/>
            </a:pPr>
            <a:fld id="{12E06541-304F-41DA-A076-D86DB9E81A9C}" type="slidenum">
              <a:rPr lang="en-GB" sz="1200" smtClean="0">
                <a:solidFill>
                  <a:schemeClr val="accent1"/>
                </a:solidFill>
              </a:rPr>
              <a:pPr marL="0" marR="0" indent="0" algn="ctr" defTabSz="872722" rtl="0" eaLnBrk="1" fontAlgn="auto" latinLnBrk="0" hangingPunct="1">
                <a:lnSpc>
                  <a:spcPct val="100000"/>
                </a:lnSpc>
                <a:spcBef>
                  <a:spcPts val="0"/>
                </a:spcBef>
                <a:spcAft>
                  <a:spcPts val="0"/>
                </a:spcAft>
                <a:buClrTx/>
                <a:buSzTx/>
                <a:buFontTx/>
                <a:buNone/>
                <a:tabLst/>
                <a:defRPr/>
              </a:pPr>
              <a:t>‹#›</a:t>
            </a:fld>
            <a:endParaRPr lang="en-GB" sz="1200" smtClean="0">
              <a:solidFill>
                <a:schemeClr val="accent1"/>
              </a:solidFill>
            </a:endParaRPr>
          </a:p>
        </p:txBody>
      </p:sp>
      <p:sp>
        <p:nvSpPr>
          <p:cNvPr id="5" name="Title 4"/>
          <p:cNvSpPr>
            <a:spLocks noGrp="1"/>
          </p:cNvSpPr>
          <p:nvPr>
            <p:ph type="title"/>
          </p:nvPr>
        </p:nvSpPr>
        <p:spPr/>
        <p:txBody>
          <a:bodyPr/>
          <a:lstStyle/>
          <a:p>
            <a:r>
              <a:rPr lang="en-US" smtClean="0"/>
              <a:t>Click to edit Master title style</a:t>
            </a:r>
            <a:endParaRPr lang="en-GB"/>
          </a:p>
        </p:txBody>
      </p:sp>
      <p:sp>
        <p:nvSpPr>
          <p:cNvPr id="7" name="Rectangle 6"/>
          <p:cNvSpPr/>
          <p:nvPr userDrawn="1"/>
        </p:nvSpPr>
        <p:spPr>
          <a:xfrm>
            <a:off x="825500" y="6387327"/>
            <a:ext cx="2090316" cy="153888"/>
          </a:xfrm>
          <a:prstGeom prst="rect">
            <a:avLst/>
          </a:prstGeom>
        </p:spPr>
        <p:txBody>
          <a:bodyPr wrap="none" lIns="0" tIns="0" rIns="0" bIns="0">
            <a:noAutofit/>
          </a:bodyPr>
          <a:lstStyle/>
          <a:p>
            <a:r>
              <a:rPr lang="en-GB" sz="1000" dirty="0" smtClean="0"/>
              <a:t>[Title for presentation / Date to go here]</a:t>
            </a:r>
          </a:p>
        </p:txBody>
      </p:sp>
    </p:spTree>
    <p:extLst>
      <p:ext uri="{BB962C8B-B14F-4D97-AF65-F5344CB8AC3E}">
        <p14:creationId xmlns:p14="http://schemas.microsoft.com/office/powerpoint/2010/main" val="221745178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07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2">
    <p:bg>
      <p:bgPr>
        <a:solidFill>
          <a:schemeClr val="bg1"/>
        </a:solidFill>
        <a:effectLst/>
      </p:bgPr>
    </p:bg>
    <p:spTree>
      <p:nvGrpSpPr>
        <p:cNvPr id="1" name=""/>
        <p:cNvGrpSpPr/>
        <p:nvPr/>
      </p:nvGrpSpPr>
      <p:grpSpPr>
        <a:xfrm>
          <a:off x="0" y="0"/>
          <a:ext cx="0" cy="0"/>
          <a:chOff x="0" y="0"/>
          <a:chExt cx="0" cy="0"/>
        </a:xfrm>
      </p:grpSpPr>
      <p:sp>
        <p:nvSpPr>
          <p:cNvPr id="18" name="Freeform 5"/>
          <p:cNvSpPr>
            <a:spLocks/>
          </p:cNvSpPr>
          <p:nvPr userDrawn="1"/>
        </p:nvSpPr>
        <p:spPr bwMode="auto">
          <a:xfrm>
            <a:off x="546100" y="-9526"/>
            <a:ext cx="9359900" cy="5969046"/>
          </a:xfrm>
          <a:custGeom>
            <a:avLst/>
            <a:gdLst>
              <a:gd name="T0" fmla="*/ 0 w 2952"/>
              <a:gd name="T1" fmla="*/ 0 h 1880"/>
              <a:gd name="T2" fmla="*/ 0 w 2952"/>
              <a:gd name="T3" fmla="*/ 1676 h 1880"/>
              <a:gd name="T4" fmla="*/ 63 w 2952"/>
              <a:gd name="T5" fmla="*/ 1824 h 1880"/>
              <a:gd name="T6" fmla="*/ 169 w 2952"/>
              <a:gd name="T7" fmla="*/ 1875 h 1880"/>
              <a:gd name="T8" fmla="*/ 244 w 2952"/>
              <a:gd name="T9" fmla="*/ 1870 h 1880"/>
              <a:gd name="T10" fmla="*/ 2952 w 2952"/>
              <a:gd name="T11" fmla="*/ 1103 h 1880"/>
            </a:gdLst>
            <a:ahLst/>
            <a:cxnLst>
              <a:cxn ang="0">
                <a:pos x="T0" y="T1"/>
              </a:cxn>
              <a:cxn ang="0">
                <a:pos x="T2" y="T3"/>
              </a:cxn>
              <a:cxn ang="0">
                <a:pos x="T4" y="T5"/>
              </a:cxn>
              <a:cxn ang="0">
                <a:pos x="T6" y="T7"/>
              </a:cxn>
              <a:cxn ang="0">
                <a:pos x="T8" y="T9"/>
              </a:cxn>
              <a:cxn ang="0">
                <a:pos x="T10" y="T11"/>
              </a:cxn>
            </a:cxnLst>
            <a:rect l="0" t="0" r="r" b="b"/>
            <a:pathLst>
              <a:path w="2952" h="1880">
                <a:moveTo>
                  <a:pt x="0" y="0"/>
                </a:moveTo>
                <a:cubicBezTo>
                  <a:pt x="0" y="1676"/>
                  <a:pt x="0" y="1676"/>
                  <a:pt x="0" y="1676"/>
                </a:cubicBezTo>
                <a:cubicBezTo>
                  <a:pt x="1" y="1712"/>
                  <a:pt x="19" y="1785"/>
                  <a:pt x="63" y="1824"/>
                </a:cubicBezTo>
                <a:cubicBezTo>
                  <a:pt x="106" y="1863"/>
                  <a:pt x="140" y="1871"/>
                  <a:pt x="169" y="1875"/>
                </a:cubicBezTo>
                <a:cubicBezTo>
                  <a:pt x="197" y="1880"/>
                  <a:pt x="230" y="1871"/>
                  <a:pt x="244" y="1870"/>
                </a:cubicBezTo>
                <a:cubicBezTo>
                  <a:pt x="2952" y="1103"/>
                  <a:pt x="2952" y="1103"/>
                  <a:pt x="2952" y="1103"/>
                </a:cubicBezTo>
              </a:path>
            </a:pathLst>
          </a:custGeom>
          <a:noFill/>
          <a:ln w="19050" cap="flat">
            <a:solidFill>
              <a:schemeClr val="accent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Text Placeholder 10"/>
          <p:cNvSpPr>
            <a:spLocks noGrp="1"/>
          </p:cNvSpPr>
          <p:nvPr>
            <p:ph type="body" sz="quarter" idx="14" hasCustomPrompt="1"/>
          </p:nvPr>
        </p:nvSpPr>
        <p:spPr>
          <a:xfrm>
            <a:off x="825500" y="4570413"/>
            <a:ext cx="2260600" cy="819150"/>
          </a:xfrm>
        </p:spPr>
        <p:txBody>
          <a:bodyPr wrap="square" anchor="b">
            <a:noAutofit/>
          </a:bodyPr>
          <a:lstStyle>
            <a:lvl1pPr>
              <a:lnSpc>
                <a:spcPct val="100000"/>
              </a:lnSpc>
              <a:spcAft>
                <a:spcPts val="0"/>
              </a:spcAft>
              <a:defRPr sz="10800" b="1">
                <a:solidFill>
                  <a:srgbClr val="608BA3"/>
                </a:solidFill>
              </a:defRPr>
            </a:lvl1pPr>
          </a:lstStyle>
          <a:p>
            <a:pPr lvl="0"/>
            <a:r>
              <a:rPr lang="en-US" dirty="0" smtClean="0"/>
              <a:t>#.#</a:t>
            </a:r>
          </a:p>
        </p:txBody>
      </p:sp>
      <p:sp>
        <p:nvSpPr>
          <p:cNvPr id="17" name="Title 16"/>
          <p:cNvSpPr>
            <a:spLocks noGrp="1"/>
          </p:cNvSpPr>
          <p:nvPr>
            <p:ph type="title"/>
          </p:nvPr>
        </p:nvSpPr>
        <p:spPr/>
        <p:txBody>
          <a:bodyPr/>
          <a:lstStyle/>
          <a:p>
            <a:r>
              <a:rPr lang="en-US" smtClean="0"/>
              <a:t>Click to edit Master title style</a:t>
            </a:r>
            <a:endParaRPr lang="en-GB"/>
          </a:p>
        </p:txBody>
      </p:sp>
      <p:sp>
        <p:nvSpPr>
          <p:cNvPr id="9" name="Rectangle 8"/>
          <p:cNvSpPr/>
          <p:nvPr userDrawn="1"/>
        </p:nvSpPr>
        <p:spPr>
          <a:xfrm>
            <a:off x="825500" y="6387327"/>
            <a:ext cx="2090316" cy="153888"/>
          </a:xfrm>
          <a:prstGeom prst="rect">
            <a:avLst/>
          </a:prstGeom>
        </p:spPr>
        <p:txBody>
          <a:bodyPr wrap="none" lIns="0" tIns="0" rIns="0" bIns="0">
            <a:noAutofit/>
          </a:bodyPr>
          <a:lstStyle/>
          <a:p>
            <a:r>
              <a:rPr lang="en-GB" sz="1000" dirty="0" smtClean="0"/>
              <a:t>[Title for presentation / Date to go here]</a:t>
            </a:r>
          </a:p>
        </p:txBody>
      </p:sp>
      <p:sp>
        <p:nvSpPr>
          <p:cNvPr id="8" name="Freeform 6"/>
          <p:cNvSpPr>
            <a:spLocks/>
          </p:cNvSpPr>
          <p:nvPr userDrawn="1"/>
        </p:nvSpPr>
        <p:spPr bwMode="auto">
          <a:xfrm>
            <a:off x="9064624" y="-1"/>
            <a:ext cx="347663" cy="482041"/>
          </a:xfrm>
          <a:custGeom>
            <a:avLst/>
            <a:gdLst>
              <a:gd name="T0" fmla="*/ 0 w 120"/>
              <a:gd name="T1" fmla="*/ 0 h 164"/>
              <a:gd name="T2" fmla="*/ 120 w 120"/>
              <a:gd name="T3" fmla="*/ 0 h 164"/>
              <a:gd name="T4" fmla="*/ 120 w 120"/>
              <a:gd name="T5" fmla="*/ 138 h 164"/>
              <a:gd name="T6" fmla="*/ 13 w 120"/>
              <a:gd name="T7" fmla="*/ 164 h 164"/>
              <a:gd name="T8" fmla="*/ 10 w 120"/>
              <a:gd name="T9" fmla="*/ 164 h 164"/>
              <a:gd name="T10" fmla="*/ 0 w 120"/>
              <a:gd name="T11" fmla="*/ 156 h 164"/>
              <a:gd name="T12" fmla="*/ 0 w 120"/>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0" h="164">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bg2"/>
          </a:solidFill>
          <a:ln>
            <a:noFill/>
          </a:ln>
        </p:spPr>
        <p:txBody>
          <a:bodyPr vert="horz" wrap="none" lIns="0" tIns="0" rIns="0" bIns="36000" numCol="1" anchor="ctr" anchorCtr="1" compatLnSpc="1">
            <a:prstTxWarp prst="textNoShape">
              <a:avLst/>
            </a:prstTxWarp>
          </a:bodyPr>
          <a:lstStyle/>
          <a:p>
            <a:pPr marL="0" marR="0" indent="0" algn="ctr" defTabSz="872722" rtl="0" eaLnBrk="1" fontAlgn="auto" latinLnBrk="0" hangingPunct="1">
              <a:lnSpc>
                <a:spcPct val="100000"/>
              </a:lnSpc>
              <a:spcBef>
                <a:spcPts val="0"/>
              </a:spcBef>
              <a:spcAft>
                <a:spcPts val="0"/>
              </a:spcAft>
              <a:buClrTx/>
              <a:buSzTx/>
              <a:buFontTx/>
              <a:buNone/>
              <a:tabLst/>
              <a:defRPr/>
            </a:pPr>
            <a:fld id="{12E06541-304F-41DA-A076-D86DB9E81A9C}" type="slidenum">
              <a:rPr lang="en-GB" sz="1200" smtClean="0">
                <a:solidFill>
                  <a:schemeClr val="accent1"/>
                </a:solidFill>
              </a:rPr>
              <a:pPr marL="0" marR="0" indent="0" algn="ctr" defTabSz="872722" rtl="0" eaLnBrk="1" fontAlgn="auto" latinLnBrk="0" hangingPunct="1">
                <a:lnSpc>
                  <a:spcPct val="100000"/>
                </a:lnSpc>
                <a:spcBef>
                  <a:spcPts val="0"/>
                </a:spcBef>
                <a:spcAft>
                  <a:spcPts val="0"/>
                </a:spcAft>
                <a:buClrTx/>
                <a:buSzTx/>
                <a:buFontTx/>
                <a:buNone/>
                <a:tabLst/>
                <a:defRPr/>
              </a:pPr>
              <a:t>‹#›</a:t>
            </a:fld>
            <a:endParaRPr lang="en-GB" sz="1200" smtClean="0">
              <a:solidFill>
                <a:schemeClr val="accent1"/>
              </a:solidFill>
            </a:endParaRPr>
          </a:p>
        </p:txBody>
      </p:sp>
    </p:spTree>
    <p:extLst>
      <p:ext uri="{BB962C8B-B14F-4D97-AF65-F5344CB8AC3E}">
        <p14:creationId xmlns:p14="http://schemas.microsoft.com/office/powerpoint/2010/main" val="385728042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079"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3">
    <p:bg>
      <p:bgPr>
        <a:solidFill>
          <a:schemeClr val="bg2"/>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9906000"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12" name="Isosceles Triangle 2"/>
          <p:cNvSpPr/>
          <p:nvPr userDrawn="1"/>
        </p:nvSpPr>
        <p:spPr>
          <a:xfrm rot="16200000">
            <a:off x="6039138" y="2452979"/>
            <a:ext cx="2824488" cy="4909235"/>
          </a:xfrm>
          <a:custGeom>
            <a:avLst/>
            <a:gdLst>
              <a:gd name="connsiteX0" fmla="*/ 0 w 2771777"/>
              <a:gd name="connsiteY0" fmla="*/ 4817797 h 4817797"/>
              <a:gd name="connsiteX1" fmla="*/ 1385889 w 2771777"/>
              <a:gd name="connsiteY1" fmla="*/ 0 h 4817797"/>
              <a:gd name="connsiteX2" fmla="*/ 2771777 w 2771777"/>
              <a:gd name="connsiteY2" fmla="*/ 4817797 h 4817797"/>
              <a:gd name="connsiteX3" fmla="*/ 0 w 2771777"/>
              <a:gd name="connsiteY3" fmla="*/ 4817797 h 4817797"/>
              <a:gd name="connsiteX0" fmla="*/ 0 w 2771777"/>
              <a:gd name="connsiteY0" fmla="*/ 4808272 h 4808272"/>
              <a:gd name="connsiteX1" fmla="*/ 1395414 w 2771777"/>
              <a:gd name="connsiteY1" fmla="*/ 0 h 4808272"/>
              <a:gd name="connsiteX2" fmla="*/ 2771777 w 2771777"/>
              <a:gd name="connsiteY2" fmla="*/ 4808272 h 4808272"/>
              <a:gd name="connsiteX3" fmla="*/ 0 w 2771777"/>
              <a:gd name="connsiteY3" fmla="*/ 4808272 h 4808272"/>
              <a:gd name="connsiteX0" fmla="*/ 0 w 2771777"/>
              <a:gd name="connsiteY0" fmla="*/ 4817619 h 4817619"/>
              <a:gd name="connsiteX1" fmla="*/ 1400087 w 2771777"/>
              <a:gd name="connsiteY1" fmla="*/ 0 h 4817619"/>
              <a:gd name="connsiteX2" fmla="*/ 2771777 w 2771777"/>
              <a:gd name="connsiteY2" fmla="*/ 4817619 h 4817619"/>
              <a:gd name="connsiteX3" fmla="*/ 0 w 2771777"/>
              <a:gd name="connsiteY3" fmla="*/ 4817619 h 4817619"/>
            </a:gdLst>
            <a:ahLst/>
            <a:cxnLst>
              <a:cxn ang="0">
                <a:pos x="connsiteX0" y="connsiteY0"/>
              </a:cxn>
              <a:cxn ang="0">
                <a:pos x="connsiteX1" y="connsiteY1"/>
              </a:cxn>
              <a:cxn ang="0">
                <a:pos x="connsiteX2" y="connsiteY2"/>
              </a:cxn>
              <a:cxn ang="0">
                <a:pos x="connsiteX3" y="connsiteY3"/>
              </a:cxn>
            </a:cxnLst>
            <a:rect l="l" t="t" r="r" b="b"/>
            <a:pathLst>
              <a:path w="2771777" h="4817619">
                <a:moveTo>
                  <a:pt x="0" y="4817619"/>
                </a:moveTo>
                <a:lnTo>
                  <a:pt x="1400087" y="0"/>
                </a:lnTo>
                <a:lnTo>
                  <a:pt x="2771777" y="4817619"/>
                </a:lnTo>
                <a:lnTo>
                  <a:pt x="0" y="4817619"/>
                </a:lnTo>
                <a:close/>
              </a:path>
            </a:pathLst>
          </a:custGeom>
          <a:solidFill>
            <a:schemeClr val="accent6">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lvl="0" algn="ctr"/>
            <a:endParaRPr lang="en-GB" sz="1400" dirty="0" err="1" smtClean="0"/>
          </a:p>
        </p:txBody>
      </p:sp>
      <p:sp>
        <p:nvSpPr>
          <p:cNvPr id="4" name="Rectangle 3"/>
          <p:cNvSpPr/>
          <p:nvPr userDrawn="1"/>
        </p:nvSpPr>
        <p:spPr>
          <a:xfrm>
            <a:off x="533400" y="2"/>
            <a:ext cx="9371400" cy="5958126"/>
          </a:xfrm>
          <a:custGeom>
            <a:avLst/>
            <a:gdLst>
              <a:gd name="connsiteX0" fmla="*/ 0 w 9371400"/>
              <a:gd name="connsiteY0" fmla="*/ 0 h 5980114"/>
              <a:gd name="connsiteX1" fmla="*/ 9371400 w 9371400"/>
              <a:gd name="connsiteY1" fmla="*/ 0 h 5980114"/>
              <a:gd name="connsiteX2" fmla="*/ 9371400 w 9371400"/>
              <a:gd name="connsiteY2" fmla="*/ 5980114 h 5980114"/>
              <a:gd name="connsiteX3" fmla="*/ 0 w 9371400"/>
              <a:gd name="connsiteY3" fmla="*/ 5980114 h 5980114"/>
              <a:gd name="connsiteX4" fmla="*/ 0 w 9371400"/>
              <a:gd name="connsiteY4" fmla="*/ 0 h 5980114"/>
              <a:gd name="connsiteX0" fmla="*/ 0 w 9371400"/>
              <a:gd name="connsiteY0" fmla="*/ 0 h 5980114"/>
              <a:gd name="connsiteX1" fmla="*/ 9371400 w 9371400"/>
              <a:gd name="connsiteY1" fmla="*/ 0 h 5980114"/>
              <a:gd name="connsiteX2" fmla="*/ 9371400 w 9371400"/>
              <a:gd name="connsiteY2" fmla="*/ 59801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591176"/>
              <a:gd name="connsiteX1" fmla="*/ 9371400 w 9371400"/>
              <a:gd name="connsiteY1" fmla="*/ 0 h 5591176"/>
              <a:gd name="connsiteX2" fmla="*/ 9371400 w 9371400"/>
              <a:gd name="connsiteY2" fmla="*/ 3503614 h 5591176"/>
              <a:gd name="connsiteX3" fmla="*/ 1990725 w 9371400"/>
              <a:gd name="connsiteY3" fmla="*/ 5591176 h 5591176"/>
              <a:gd name="connsiteX4" fmla="*/ 0 w 9371400"/>
              <a:gd name="connsiteY4" fmla="*/ 5370514 h 5591176"/>
              <a:gd name="connsiteX5" fmla="*/ 0 w 9371400"/>
              <a:gd name="connsiteY5" fmla="*/ 0 h 5591176"/>
              <a:gd name="connsiteX0" fmla="*/ 0 w 9371400"/>
              <a:gd name="connsiteY0" fmla="*/ 0 h 5924551"/>
              <a:gd name="connsiteX1" fmla="*/ 9371400 w 9371400"/>
              <a:gd name="connsiteY1" fmla="*/ 0 h 5924551"/>
              <a:gd name="connsiteX2" fmla="*/ 9371400 w 9371400"/>
              <a:gd name="connsiteY2" fmla="*/ 3503614 h 5924551"/>
              <a:gd name="connsiteX3" fmla="*/ 400050 w 9371400"/>
              <a:gd name="connsiteY3" fmla="*/ 5924551 h 5924551"/>
              <a:gd name="connsiteX4" fmla="*/ 0 w 9371400"/>
              <a:gd name="connsiteY4" fmla="*/ 5370514 h 5924551"/>
              <a:gd name="connsiteX5" fmla="*/ 0 w 9371400"/>
              <a:gd name="connsiteY5" fmla="*/ 0 h 5924551"/>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833330"/>
              <a:gd name="connsiteX1" fmla="*/ 9371400 w 9371400"/>
              <a:gd name="connsiteY1" fmla="*/ 0 h 5833330"/>
              <a:gd name="connsiteX2" fmla="*/ 9371400 w 9371400"/>
              <a:gd name="connsiteY2" fmla="*/ 3503614 h 5833330"/>
              <a:gd name="connsiteX3" fmla="*/ 240030 w 9371400"/>
              <a:gd name="connsiteY3" fmla="*/ 5817871 h 5833330"/>
              <a:gd name="connsiteX4" fmla="*/ 0 w 9371400"/>
              <a:gd name="connsiteY4" fmla="*/ 5370514 h 5833330"/>
              <a:gd name="connsiteX5" fmla="*/ 0 w 9371400"/>
              <a:gd name="connsiteY5" fmla="*/ 0 h 5833330"/>
              <a:gd name="connsiteX0" fmla="*/ 0 w 9371400"/>
              <a:gd name="connsiteY0" fmla="*/ 0 h 5826460"/>
              <a:gd name="connsiteX1" fmla="*/ 9371400 w 9371400"/>
              <a:gd name="connsiteY1" fmla="*/ 0 h 5826460"/>
              <a:gd name="connsiteX2" fmla="*/ 9371400 w 9371400"/>
              <a:gd name="connsiteY2" fmla="*/ 3503614 h 5826460"/>
              <a:gd name="connsiteX3" fmla="*/ 240030 w 9371400"/>
              <a:gd name="connsiteY3" fmla="*/ 5817871 h 5826460"/>
              <a:gd name="connsiteX4" fmla="*/ 0 w 9371400"/>
              <a:gd name="connsiteY4" fmla="*/ 5370514 h 5826460"/>
              <a:gd name="connsiteX5" fmla="*/ 0 w 9371400"/>
              <a:gd name="connsiteY5" fmla="*/ 0 h 5826460"/>
              <a:gd name="connsiteX0" fmla="*/ 0 w 9371400"/>
              <a:gd name="connsiteY0" fmla="*/ 0 h 5894683"/>
              <a:gd name="connsiteX1" fmla="*/ 9371400 w 9371400"/>
              <a:gd name="connsiteY1" fmla="*/ 0 h 5894683"/>
              <a:gd name="connsiteX2" fmla="*/ 9371400 w 9371400"/>
              <a:gd name="connsiteY2" fmla="*/ 3503614 h 5894683"/>
              <a:gd name="connsiteX3" fmla="*/ 323850 w 9371400"/>
              <a:gd name="connsiteY3" fmla="*/ 5886451 h 5894683"/>
              <a:gd name="connsiteX4" fmla="*/ 0 w 9371400"/>
              <a:gd name="connsiteY4" fmla="*/ 5370514 h 5894683"/>
              <a:gd name="connsiteX5" fmla="*/ 0 w 9371400"/>
              <a:gd name="connsiteY5" fmla="*/ 0 h 5894683"/>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03101"/>
              <a:gd name="connsiteX1" fmla="*/ 9371400 w 9371400"/>
              <a:gd name="connsiteY1" fmla="*/ 0 h 5903101"/>
              <a:gd name="connsiteX2" fmla="*/ 9371400 w 9371400"/>
              <a:gd name="connsiteY2" fmla="*/ 3503614 h 5903101"/>
              <a:gd name="connsiteX3" fmla="*/ 323850 w 9371400"/>
              <a:gd name="connsiteY3" fmla="*/ 5886451 h 5903101"/>
              <a:gd name="connsiteX4" fmla="*/ 0 w 9371400"/>
              <a:gd name="connsiteY4" fmla="*/ 5370514 h 5903101"/>
              <a:gd name="connsiteX5" fmla="*/ 0 w 9371400"/>
              <a:gd name="connsiteY5" fmla="*/ 0 h 5903101"/>
              <a:gd name="connsiteX0" fmla="*/ 0 w 9371400"/>
              <a:gd name="connsiteY0" fmla="*/ 0 h 5956929"/>
              <a:gd name="connsiteX1" fmla="*/ 9371400 w 9371400"/>
              <a:gd name="connsiteY1" fmla="*/ 0 h 5956929"/>
              <a:gd name="connsiteX2" fmla="*/ 9371400 w 9371400"/>
              <a:gd name="connsiteY2" fmla="*/ 3503614 h 5956929"/>
              <a:gd name="connsiteX3" fmla="*/ 323850 w 9371400"/>
              <a:gd name="connsiteY3" fmla="*/ 5886451 h 5956929"/>
              <a:gd name="connsiteX4" fmla="*/ 0 w 9371400"/>
              <a:gd name="connsiteY4" fmla="*/ 5370514 h 5956929"/>
              <a:gd name="connsiteX5" fmla="*/ 0 w 9371400"/>
              <a:gd name="connsiteY5" fmla="*/ 0 h 5956929"/>
              <a:gd name="connsiteX0" fmla="*/ 0 w 9371400"/>
              <a:gd name="connsiteY0" fmla="*/ 0 h 5944045"/>
              <a:gd name="connsiteX1" fmla="*/ 9371400 w 9371400"/>
              <a:gd name="connsiteY1" fmla="*/ 0 h 5944045"/>
              <a:gd name="connsiteX2" fmla="*/ 9371400 w 9371400"/>
              <a:gd name="connsiteY2" fmla="*/ 3503614 h 5944045"/>
              <a:gd name="connsiteX3" fmla="*/ 323850 w 9371400"/>
              <a:gd name="connsiteY3" fmla="*/ 5886451 h 5944045"/>
              <a:gd name="connsiteX4" fmla="*/ 0 w 9371400"/>
              <a:gd name="connsiteY4" fmla="*/ 5370514 h 5944045"/>
              <a:gd name="connsiteX5" fmla="*/ 0 w 9371400"/>
              <a:gd name="connsiteY5" fmla="*/ 0 h 5944045"/>
              <a:gd name="connsiteX0" fmla="*/ 0 w 9371400"/>
              <a:gd name="connsiteY0" fmla="*/ 0 h 5869516"/>
              <a:gd name="connsiteX1" fmla="*/ 9371400 w 9371400"/>
              <a:gd name="connsiteY1" fmla="*/ 0 h 5869516"/>
              <a:gd name="connsiteX2" fmla="*/ 9371400 w 9371400"/>
              <a:gd name="connsiteY2" fmla="*/ 3503614 h 5869516"/>
              <a:gd name="connsiteX3" fmla="*/ 234950 w 9371400"/>
              <a:gd name="connsiteY3" fmla="*/ 5810251 h 5869516"/>
              <a:gd name="connsiteX4" fmla="*/ 0 w 9371400"/>
              <a:gd name="connsiteY4" fmla="*/ 5370514 h 5869516"/>
              <a:gd name="connsiteX5" fmla="*/ 0 w 9371400"/>
              <a:gd name="connsiteY5" fmla="*/ 0 h 5869516"/>
              <a:gd name="connsiteX0" fmla="*/ 0 w 9371400"/>
              <a:gd name="connsiteY0" fmla="*/ 0 h 5839290"/>
              <a:gd name="connsiteX1" fmla="*/ 9371400 w 9371400"/>
              <a:gd name="connsiteY1" fmla="*/ 0 h 5839290"/>
              <a:gd name="connsiteX2" fmla="*/ 9371400 w 9371400"/>
              <a:gd name="connsiteY2" fmla="*/ 3503614 h 5839290"/>
              <a:gd name="connsiteX3" fmla="*/ 234950 w 9371400"/>
              <a:gd name="connsiteY3" fmla="*/ 5810251 h 5839290"/>
              <a:gd name="connsiteX4" fmla="*/ 0 w 9371400"/>
              <a:gd name="connsiteY4" fmla="*/ 5370514 h 5839290"/>
              <a:gd name="connsiteX5" fmla="*/ 0 w 9371400"/>
              <a:gd name="connsiteY5" fmla="*/ 0 h 5839290"/>
              <a:gd name="connsiteX0" fmla="*/ 81267 w 9452667"/>
              <a:gd name="connsiteY0" fmla="*/ 0 h 6117953"/>
              <a:gd name="connsiteX1" fmla="*/ 9452667 w 9452667"/>
              <a:gd name="connsiteY1" fmla="*/ 0 h 6117953"/>
              <a:gd name="connsiteX2" fmla="*/ 9452667 w 9452667"/>
              <a:gd name="connsiteY2" fmla="*/ 3503614 h 6117953"/>
              <a:gd name="connsiteX3" fmla="*/ 790880 w 9452667"/>
              <a:gd name="connsiteY3" fmla="*/ 5962650 h 6117953"/>
              <a:gd name="connsiteX4" fmla="*/ 316217 w 9452667"/>
              <a:gd name="connsiteY4" fmla="*/ 5810251 h 6117953"/>
              <a:gd name="connsiteX5" fmla="*/ 81267 w 9452667"/>
              <a:gd name="connsiteY5" fmla="*/ 5370514 h 6117953"/>
              <a:gd name="connsiteX6" fmla="*/ 81267 w 9452667"/>
              <a:gd name="connsiteY6" fmla="*/ 0 h 6117953"/>
              <a:gd name="connsiteX0" fmla="*/ 0 w 9371400"/>
              <a:gd name="connsiteY0" fmla="*/ 0 h 5965597"/>
              <a:gd name="connsiteX1" fmla="*/ 9371400 w 9371400"/>
              <a:gd name="connsiteY1" fmla="*/ 0 h 5965597"/>
              <a:gd name="connsiteX2" fmla="*/ 9371400 w 9371400"/>
              <a:gd name="connsiteY2" fmla="*/ 3503614 h 5965597"/>
              <a:gd name="connsiteX3" fmla="*/ 709613 w 9371400"/>
              <a:gd name="connsiteY3" fmla="*/ 5962650 h 5965597"/>
              <a:gd name="connsiteX4" fmla="*/ 234950 w 9371400"/>
              <a:gd name="connsiteY4" fmla="*/ 5810251 h 5965597"/>
              <a:gd name="connsiteX5" fmla="*/ 0 w 9371400"/>
              <a:gd name="connsiteY5" fmla="*/ 5370514 h 5965597"/>
              <a:gd name="connsiteX6" fmla="*/ 0 w 9371400"/>
              <a:gd name="connsiteY6" fmla="*/ 0 h 5965597"/>
              <a:gd name="connsiteX0" fmla="*/ 0 w 9371400"/>
              <a:gd name="connsiteY0" fmla="*/ 0 h 5965024"/>
              <a:gd name="connsiteX1" fmla="*/ 9371400 w 9371400"/>
              <a:gd name="connsiteY1" fmla="*/ 0 h 5965024"/>
              <a:gd name="connsiteX2" fmla="*/ 9371400 w 9371400"/>
              <a:gd name="connsiteY2" fmla="*/ 3503614 h 5965024"/>
              <a:gd name="connsiteX3" fmla="*/ 709613 w 9371400"/>
              <a:gd name="connsiteY3" fmla="*/ 5962650 h 5965024"/>
              <a:gd name="connsiteX4" fmla="*/ 203200 w 9371400"/>
              <a:gd name="connsiteY4" fmla="*/ 5788026 h 5965024"/>
              <a:gd name="connsiteX5" fmla="*/ 0 w 9371400"/>
              <a:gd name="connsiteY5" fmla="*/ 5370514 h 5965024"/>
              <a:gd name="connsiteX6" fmla="*/ 0 w 9371400"/>
              <a:gd name="connsiteY6" fmla="*/ 0 h 5965024"/>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49683"/>
              <a:gd name="connsiteX1" fmla="*/ 9371400 w 9371400"/>
              <a:gd name="connsiteY1" fmla="*/ 0 h 5949683"/>
              <a:gd name="connsiteX2" fmla="*/ 9371400 w 9371400"/>
              <a:gd name="connsiteY2" fmla="*/ 3503614 h 5949683"/>
              <a:gd name="connsiteX3" fmla="*/ 735807 w 9371400"/>
              <a:gd name="connsiteY3" fmla="*/ 5946775 h 5949683"/>
              <a:gd name="connsiteX4" fmla="*/ 203200 w 9371400"/>
              <a:gd name="connsiteY4" fmla="*/ 5788026 h 5949683"/>
              <a:gd name="connsiteX5" fmla="*/ 0 w 9371400"/>
              <a:gd name="connsiteY5" fmla="*/ 5322889 h 5949683"/>
              <a:gd name="connsiteX6" fmla="*/ 0 w 9371400"/>
              <a:gd name="connsiteY6" fmla="*/ 0 h 5949683"/>
              <a:gd name="connsiteX0" fmla="*/ 0 w 9371400"/>
              <a:gd name="connsiteY0" fmla="*/ 0 h 5954326"/>
              <a:gd name="connsiteX1" fmla="*/ 9371400 w 9371400"/>
              <a:gd name="connsiteY1" fmla="*/ 0 h 5954326"/>
              <a:gd name="connsiteX2" fmla="*/ 9371400 w 9371400"/>
              <a:gd name="connsiteY2" fmla="*/ 3503614 h 5954326"/>
              <a:gd name="connsiteX3" fmla="*/ 638176 w 9371400"/>
              <a:gd name="connsiteY3" fmla="*/ 5951537 h 5954326"/>
              <a:gd name="connsiteX4" fmla="*/ 203200 w 9371400"/>
              <a:gd name="connsiteY4" fmla="*/ 5788026 h 5954326"/>
              <a:gd name="connsiteX5" fmla="*/ 0 w 9371400"/>
              <a:gd name="connsiteY5" fmla="*/ 5322889 h 5954326"/>
              <a:gd name="connsiteX6" fmla="*/ 0 w 9371400"/>
              <a:gd name="connsiteY6" fmla="*/ 0 h 5954326"/>
              <a:gd name="connsiteX0" fmla="*/ 0 w 9371400"/>
              <a:gd name="connsiteY0" fmla="*/ 0 h 5960329"/>
              <a:gd name="connsiteX1" fmla="*/ 9371400 w 9371400"/>
              <a:gd name="connsiteY1" fmla="*/ 0 h 5960329"/>
              <a:gd name="connsiteX2" fmla="*/ 9371400 w 9371400"/>
              <a:gd name="connsiteY2" fmla="*/ 3503614 h 5960329"/>
              <a:gd name="connsiteX3" fmla="*/ 773906 w 9371400"/>
              <a:gd name="connsiteY3" fmla="*/ 5936455 h 5960329"/>
              <a:gd name="connsiteX4" fmla="*/ 638176 w 9371400"/>
              <a:gd name="connsiteY4" fmla="*/ 5951537 h 5960329"/>
              <a:gd name="connsiteX5" fmla="*/ 203200 w 9371400"/>
              <a:gd name="connsiteY5" fmla="*/ 5788026 h 5960329"/>
              <a:gd name="connsiteX6" fmla="*/ 0 w 9371400"/>
              <a:gd name="connsiteY6" fmla="*/ 5322889 h 5960329"/>
              <a:gd name="connsiteX7" fmla="*/ 0 w 9371400"/>
              <a:gd name="connsiteY7" fmla="*/ 0 h 5960329"/>
              <a:gd name="connsiteX0" fmla="*/ 0 w 9371400"/>
              <a:gd name="connsiteY0" fmla="*/ 0 h 5962334"/>
              <a:gd name="connsiteX1" fmla="*/ 9371400 w 9371400"/>
              <a:gd name="connsiteY1" fmla="*/ 0 h 5962334"/>
              <a:gd name="connsiteX2" fmla="*/ 9371400 w 9371400"/>
              <a:gd name="connsiteY2" fmla="*/ 3503614 h 5962334"/>
              <a:gd name="connsiteX3" fmla="*/ 773906 w 9371400"/>
              <a:gd name="connsiteY3" fmla="*/ 5936455 h 5962334"/>
              <a:gd name="connsiteX4" fmla="*/ 535782 w 9371400"/>
              <a:gd name="connsiteY4" fmla="*/ 5953918 h 5962334"/>
              <a:gd name="connsiteX5" fmla="*/ 203200 w 9371400"/>
              <a:gd name="connsiteY5" fmla="*/ 5788026 h 5962334"/>
              <a:gd name="connsiteX6" fmla="*/ 0 w 9371400"/>
              <a:gd name="connsiteY6" fmla="*/ 5322889 h 5962334"/>
              <a:gd name="connsiteX7" fmla="*/ 0 w 9371400"/>
              <a:gd name="connsiteY7" fmla="*/ 0 h 5962334"/>
              <a:gd name="connsiteX0" fmla="*/ 0 w 9371400"/>
              <a:gd name="connsiteY0" fmla="*/ 0 h 5960358"/>
              <a:gd name="connsiteX1" fmla="*/ 9371400 w 9371400"/>
              <a:gd name="connsiteY1" fmla="*/ 0 h 5960358"/>
              <a:gd name="connsiteX2" fmla="*/ 9371400 w 9371400"/>
              <a:gd name="connsiteY2" fmla="*/ 3503614 h 5960358"/>
              <a:gd name="connsiteX3" fmla="*/ 773906 w 9371400"/>
              <a:gd name="connsiteY3" fmla="*/ 5936455 h 5960358"/>
              <a:gd name="connsiteX4" fmla="*/ 535782 w 9371400"/>
              <a:gd name="connsiteY4" fmla="*/ 5953918 h 5960358"/>
              <a:gd name="connsiteX5" fmla="*/ 203200 w 9371400"/>
              <a:gd name="connsiteY5" fmla="*/ 5788026 h 5960358"/>
              <a:gd name="connsiteX6" fmla="*/ 0 w 9371400"/>
              <a:gd name="connsiteY6" fmla="*/ 5322889 h 5960358"/>
              <a:gd name="connsiteX7" fmla="*/ 0 w 9371400"/>
              <a:gd name="connsiteY7" fmla="*/ 0 h 5960358"/>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1400" h="5958126">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13" name="Text Placeholder 10"/>
          <p:cNvSpPr>
            <a:spLocks noGrp="1"/>
          </p:cNvSpPr>
          <p:nvPr>
            <p:ph type="body" sz="quarter" idx="14" hasCustomPrompt="1"/>
          </p:nvPr>
        </p:nvSpPr>
        <p:spPr>
          <a:xfrm>
            <a:off x="825500" y="4570413"/>
            <a:ext cx="2260600" cy="819150"/>
          </a:xfrm>
        </p:spPr>
        <p:txBody>
          <a:bodyPr wrap="square" anchor="b">
            <a:noAutofit/>
          </a:bodyPr>
          <a:lstStyle>
            <a:lvl1pPr>
              <a:lnSpc>
                <a:spcPct val="100000"/>
              </a:lnSpc>
              <a:spcAft>
                <a:spcPts val="0"/>
              </a:spcAft>
              <a:defRPr sz="10800" b="1">
                <a:solidFill>
                  <a:schemeClr val="bg1"/>
                </a:solidFill>
              </a:defRPr>
            </a:lvl1pPr>
          </a:lstStyle>
          <a:p>
            <a:pPr lvl="0"/>
            <a:r>
              <a:rPr lang="en-US" dirty="0" smtClean="0"/>
              <a:t>#.#</a:t>
            </a:r>
          </a:p>
        </p:txBody>
      </p:sp>
      <p:sp>
        <p:nvSpPr>
          <p:cNvPr id="16" name="Freeform 6"/>
          <p:cNvSpPr>
            <a:spLocks/>
          </p:cNvSpPr>
          <p:nvPr userDrawn="1"/>
        </p:nvSpPr>
        <p:spPr bwMode="auto">
          <a:xfrm>
            <a:off x="9064624" y="-1"/>
            <a:ext cx="347663" cy="482041"/>
          </a:xfrm>
          <a:custGeom>
            <a:avLst/>
            <a:gdLst>
              <a:gd name="T0" fmla="*/ 0 w 120"/>
              <a:gd name="T1" fmla="*/ 0 h 164"/>
              <a:gd name="T2" fmla="*/ 120 w 120"/>
              <a:gd name="T3" fmla="*/ 0 h 164"/>
              <a:gd name="T4" fmla="*/ 120 w 120"/>
              <a:gd name="T5" fmla="*/ 138 h 164"/>
              <a:gd name="T6" fmla="*/ 13 w 120"/>
              <a:gd name="T7" fmla="*/ 164 h 164"/>
              <a:gd name="T8" fmla="*/ 10 w 120"/>
              <a:gd name="T9" fmla="*/ 164 h 164"/>
              <a:gd name="T10" fmla="*/ 0 w 120"/>
              <a:gd name="T11" fmla="*/ 156 h 164"/>
              <a:gd name="T12" fmla="*/ 0 w 120"/>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0" h="164">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bg1"/>
          </a:solidFill>
          <a:ln>
            <a:noFill/>
          </a:ln>
        </p:spPr>
        <p:txBody>
          <a:bodyPr vert="horz" wrap="none" lIns="0" tIns="0" rIns="0" bIns="36000" numCol="1" anchor="ctr" anchorCtr="1" compatLnSpc="1">
            <a:prstTxWarp prst="textNoShape">
              <a:avLst/>
            </a:prstTxWarp>
          </a:bodyPr>
          <a:lstStyle/>
          <a:p>
            <a:pPr marL="0" marR="0" indent="0" algn="ctr" defTabSz="872722" rtl="0" eaLnBrk="1" fontAlgn="auto" latinLnBrk="0" hangingPunct="1">
              <a:lnSpc>
                <a:spcPct val="100000"/>
              </a:lnSpc>
              <a:spcBef>
                <a:spcPts val="0"/>
              </a:spcBef>
              <a:spcAft>
                <a:spcPts val="0"/>
              </a:spcAft>
              <a:buClrTx/>
              <a:buSzTx/>
              <a:buFontTx/>
              <a:buNone/>
              <a:tabLst/>
              <a:defRPr/>
            </a:pPr>
            <a:fld id="{12E06541-304F-41DA-A076-D86DB9E81A9C}" type="slidenum">
              <a:rPr lang="en-GB" sz="1200" smtClean="0">
                <a:solidFill>
                  <a:schemeClr val="accent1"/>
                </a:solidFill>
              </a:rPr>
              <a:pPr marL="0" marR="0" indent="0" algn="ctr" defTabSz="872722" rtl="0" eaLnBrk="1" fontAlgn="auto" latinLnBrk="0" hangingPunct="1">
                <a:lnSpc>
                  <a:spcPct val="100000"/>
                </a:lnSpc>
                <a:spcBef>
                  <a:spcPts val="0"/>
                </a:spcBef>
                <a:spcAft>
                  <a:spcPts val="0"/>
                </a:spcAft>
                <a:buClrTx/>
                <a:buSzTx/>
                <a:buFontTx/>
                <a:buNone/>
                <a:tabLst/>
                <a:defRPr/>
              </a:pPr>
              <a:t>‹#›</a:t>
            </a:fld>
            <a:endParaRPr lang="en-GB" sz="1200" smtClean="0">
              <a:solidFill>
                <a:schemeClr val="accent1"/>
              </a:solidFill>
            </a:endParaRPr>
          </a:p>
        </p:txBody>
      </p:sp>
      <p:sp>
        <p:nvSpPr>
          <p:cNvPr id="10" name="Title 9"/>
          <p:cNvSpPr>
            <a:spLocks noGrp="1"/>
          </p:cNvSpPr>
          <p:nvPr>
            <p:ph type="title"/>
          </p:nvPr>
        </p:nvSpPr>
        <p:spPr/>
        <p:txBody>
          <a:bodyPr/>
          <a:lstStyle>
            <a:lvl1pPr>
              <a:defRPr>
                <a:solidFill>
                  <a:schemeClr val="bg1"/>
                </a:solidFill>
              </a:defRPr>
            </a:lvl1pPr>
          </a:lstStyle>
          <a:p>
            <a:r>
              <a:rPr lang="en-US" smtClean="0"/>
              <a:t>Click to edit Master title style</a:t>
            </a:r>
            <a:endParaRPr lang="en-GB"/>
          </a:p>
        </p:txBody>
      </p:sp>
      <p:sp>
        <p:nvSpPr>
          <p:cNvPr id="9" name="Rectangle 8"/>
          <p:cNvSpPr/>
          <p:nvPr userDrawn="1"/>
        </p:nvSpPr>
        <p:spPr>
          <a:xfrm>
            <a:off x="825500" y="6387327"/>
            <a:ext cx="2090316" cy="153888"/>
          </a:xfrm>
          <a:prstGeom prst="rect">
            <a:avLst/>
          </a:prstGeom>
        </p:spPr>
        <p:txBody>
          <a:bodyPr wrap="none" lIns="0" tIns="0" rIns="0" bIns="0">
            <a:noAutofit/>
          </a:bodyPr>
          <a:lstStyle/>
          <a:p>
            <a:r>
              <a:rPr lang="en-GB" sz="1000" dirty="0" smtClean="0">
                <a:solidFill>
                  <a:schemeClr val="bg1"/>
                </a:solidFill>
              </a:rPr>
              <a:t>[Title for presentation / Date to go here]</a:t>
            </a:r>
          </a:p>
        </p:txBody>
      </p:sp>
    </p:spTree>
    <p:extLst>
      <p:ext uri="{BB962C8B-B14F-4D97-AF65-F5344CB8AC3E}">
        <p14:creationId xmlns:p14="http://schemas.microsoft.com/office/powerpoint/2010/main" val="372150043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079"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ider 4">
    <p:bg>
      <p:bgPr>
        <a:solidFill>
          <a:schemeClr val="bg2"/>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9906000" cy="6858000"/>
          </a:xfrm>
          <a:prstGeom prst="rect">
            <a:avLst/>
          </a:prstGeom>
          <a:solidFill>
            <a:srgbClr val="6EB5E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12" name="Isosceles Triangle 2"/>
          <p:cNvSpPr/>
          <p:nvPr userDrawn="1"/>
        </p:nvSpPr>
        <p:spPr>
          <a:xfrm rot="16200000">
            <a:off x="6039138" y="2452979"/>
            <a:ext cx="2824488" cy="4909235"/>
          </a:xfrm>
          <a:custGeom>
            <a:avLst/>
            <a:gdLst>
              <a:gd name="connsiteX0" fmla="*/ 0 w 2771777"/>
              <a:gd name="connsiteY0" fmla="*/ 4817797 h 4817797"/>
              <a:gd name="connsiteX1" fmla="*/ 1385889 w 2771777"/>
              <a:gd name="connsiteY1" fmla="*/ 0 h 4817797"/>
              <a:gd name="connsiteX2" fmla="*/ 2771777 w 2771777"/>
              <a:gd name="connsiteY2" fmla="*/ 4817797 h 4817797"/>
              <a:gd name="connsiteX3" fmla="*/ 0 w 2771777"/>
              <a:gd name="connsiteY3" fmla="*/ 4817797 h 4817797"/>
              <a:gd name="connsiteX0" fmla="*/ 0 w 2771777"/>
              <a:gd name="connsiteY0" fmla="*/ 4808272 h 4808272"/>
              <a:gd name="connsiteX1" fmla="*/ 1395414 w 2771777"/>
              <a:gd name="connsiteY1" fmla="*/ 0 h 4808272"/>
              <a:gd name="connsiteX2" fmla="*/ 2771777 w 2771777"/>
              <a:gd name="connsiteY2" fmla="*/ 4808272 h 4808272"/>
              <a:gd name="connsiteX3" fmla="*/ 0 w 2771777"/>
              <a:gd name="connsiteY3" fmla="*/ 4808272 h 4808272"/>
              <a:gd name="connsiteX0" fmla="*/ 0 w 2771777"/>
              <a:gd name="connsiteY0" fmla="*/ 4817619 h 4817619"/>
              <a:gd name="connsiteX1" fmla="*/ 1400087 w 2771777"/>
              <a:gd name="connsiteY1" fmla="*/ 0 h 4817619"/>
              <a:gd name="connsiteX2" fmla="*/ 2771777 w 2771777"/>
              <a:gd name="connsiteY2" fmla="*/ 4817619 h 4817619"/>
              <a:gd name="connsiteX3" fmla="*/ 0 w 2771777"/>
              <a:gd name="connsiteY3" fmla="*/ 4817619 h 4817619"/>
            </a:gdLst>
            <a:ahLst/>
            <a:cxnLst>
              <a:cxn ang="0">
                <a:pos x="connsiteX0" y="connsiteY0"/>
              </a:cxn>
              <a:cxn ang="0">
                <a:pos x="connsiteX1" y="connsiteY1"/>
              </a:cxn>
              <a:cxn ang="0">
                <a:pos x="connsiteX2" y="connsiteY2"/>
              </a:cxn>
              <a:cxn ang="0">
                <a:pos x="connsiteX3" y="connsiteY3"/>
              </a:cxn>
            </a:cxnLst>
            <a:rect l="l" t="t" r="r" b="b"/>
            <a:pathLst>
              <a:path w="2771777" h="4817619">
                <a:moveTo>
                  <a:pt x="0" y="4817619"/>
                </a:moveTo>
                <a:lnTo>
                  <a:pt x="1400087" y="0"/>
                </a:lnTo>
                <a:lnTo>
                  <a:pt x="2771777" y="4817619"/>
                </a:lnTo>
                <a:lnTo>
                  <a:pt x="0" y="4817619"/>
                </a:lnTo>
                <a:close/>
              </a:path>
            </a:pathLst>
          </a:custGeom>
          <a:solidFill>
            <a:srgbClr val="8CC4E7"/>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lvl="0" algn="ctr"/>
            <a:endParaRPr lang="en-GB" sz="1400" dirty="0" err="1" smtClean="0"/>
          </a:p>
        </p:txBody>
      </p:sp>
      <p:sp>
        <p:nvSpPr>
          <p:cNvPr id="4" name="Rectangle 3"/>
          <p:cNvSpPr/>
          <p:nvPr userDrawn="1"/>
        </p:nvSpPr>
        <p:spPr>
          <a:xfrm>
            <a:off x="533400" y="2"/>
            <a:ext cx="9371400" cy="5958126"/>
          </a:xfrm>
          <a:custGeom>
            <a:avLst/>
            <a:gdLst>
              <a:gd name="connsiteX0" fmla="*/ 0 w 9371400"/>
              <a:gd name="connsiteY0" fmla="*/ 0 h 5980114"/>
              <a:gd name="connsiteX1" fmla="*/ 9371400 w 9371400"/>
              <a:gd name="connsiteY1" fmla="*/ 0 h 5980114"/>
              <a:gd name="connsiteX2" fmla="*/ 9371400 w 9371400"/>
              <a:gd name="connsiteY2" fmla="*/ 5980114 h 5980114"/>
              <a:gd name="connsiteX3" fmla="*/ 0 w 9371400"/>
              <a:gd name="connsiteY3" fmla="*/ 5980114 h 5980114"/>
              <a:gd name="connsiteX4" fmla="*/ 0 w 9371400"/>
              <a:gd name="connsiteY4" fmla="*/ 0 h 5980114"/>
              <a:gd name="connsiteX0" fmla="*/ 0 w 9371400"/>
              <a:gd name="connsiteY0" fmla="*/ 0 h 5980114"/>
              <a:gd name="connsiteX1" fmla="*/ 9371400 w 9371400"/>
              <a:gd name="connsiteY1" fmla="*/ 0 h 5980114"/>
              <a:gd name="connsiteX2" fmla="*/ 9371400 w 9371400"/>
              <a:gd name="connsiteY2" fmla="*/ 59801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591176"/>
              <a:gd name="connsiteX1" fmla="*/ 9371400 w 9371400"/>
              <a:gd name="connsiteY1" fmla="*/ 0 h 5591176"/>
              <a:gd name="connsiteX2" fmla="*/ 9371400 w 9371400"/>
              <a:gd name="connsiteY2" fmla="*/ 3503614 h 5591176"/>
              <a:gd name="connsiteX3" fmla="*/ 1990725 w 9371400"/>
              <a:gd name="connsiteY3" fmla="*/ 5591176 h 5591176"/>
              <a:gd name="connsiteX4" fmla="*/ 0 w 9371400"/>
              <a:gd name="connsiteY4" fmla="*/ 5370514 h 5591176"/>
              <a:gd name="connsiteX5" fmla="*/ 0 w 9371400"/>
              <a:gd name="connsiteY5" fmla="*/ 0 h 5591176"/>
              <a:gd name="connsiteX0" fmla="*/ 0 w 9371400"/>
              <a:gd name="connsiteY0" fmla="*/ 0 h 5924551"/>
              <a:gd name="connsiteX1" fmla="*/ 9371400 w 9371400"/>
              <a:gd name="connsiteY1" fmla="*/ 0 h 5924551"/>
              <a:gd name="connsiteX2" fmla="*/ 9371400 w 9371400"/>
              <a:gd name="connsiteY2" fmla="*/ 3503614 h 5924551"/>
              <a:gd name="connsiteX3" fmla="*/ 400050 w 9371400"/>
              <a:gd name="connsiteY3" fmla="*/ 5924551 h 5924551"/>
              <a:gd name="connsiteX4" fmla="*/ 0 w 9371400"/>
              <a:gd name="connsiteY4" fmla="*/ 5370514 h 5924551"/>
              <a:gd name="connsiteX5" fmla="*/ 0 w 9371400"/>
              <a:gd name="connsiteY5" fmla="*/ 0 h 5924551"/>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833330"/>
              <a:gd name="connsiteX1" fmla="*/ 9371400 w 9371400"/>
              <a:gd name="connsiteY1" fmla="*/ 0 h 5833330"/>
              <a:gd name="connsiteX2" fmla="*/ 9371400 w 9371400"/>
              <a:gd name="connsiteY2" fmla="*/ 3503614 h 5833330"/>
              <a:gd name="connsiteX3" fmla="*/ 240030 w 9371400"/>
              <a:gd name="connsiteY3" fmla="*/ 5817871 h 5833330"/>
              <a:gd name="connsiteX4" fmla="*/ 0 w 9371400"/>
              <a:gd name="connsiteY4" fmla="*/ 5370514 h 5833330"/>
              <a:gd name="connsiteX5" fmla="*/ 0 w 9371400"/>
              <a:gd name="connsiteY5" fmla="*/ 0 h 5833330"/>
              <a:gd name="connsiteX0" fmla="*/ 0 w 9371400"/>
              <a:gd name="connsiteY0" fmla="*/ 0 h 5826460"/>
              <a:gd name="connsiteX1" fmla="*/ 9371400 w 9371400"/>
              <a:gd name="connsiteY1" fmla="*/ 0 h 5826460"/>
              <a:gd name="connsiteX2" fmla="*/ 9371400 w 9371400"/>
              <a:gd name="connsiteY2" fmla="*/ 3503614 h 5826460"/>
              <a:gd name="connsiteX3" fmla="*/ 240030 w 9371400"/>
              <a:gd name="connsiteY3" fmla="*/ 5817871 h 5826460"/>
              <a:gd name="connsiteX4" fmla="*/ 0 w 9371400"/>
              <a:gd name="connsiteY4" fmla="*/ 5370514 h 5826460"/>
              <a:gd name="connsiteX5" fmla="*/ 0 w 9371400"/>
              <a:gd name="connsiteY5" fmla="*/ 0 h 5826460"/>
              <a:gd name="connsiteX0" fmla="*/ 0 w 9371400"/>
              <a:gd name="connsiteY0" fmla="*/ 0 h 5894683"/>
              <a:gd name="connsiteX1" fmla="*/ 9371400 w 9371400"/>
              <a:gd name="connsiteY1" fmla="*/ 0 h 5894683"/>
              <a:gd name="connsiteX2" fmla="*/ 9371400 w 9371400"/>
              <a:gd name="connsiteY2" fmla="*/ 3503614 h 5894683"/>
              <a:gd name="connsiteX3" fmla="*/ 323850 w 9371400"/>
              <a:gd name="connsiteY3" fmla="*/ 5886451 h 5894683"/>
              <a:gd name="connsiteX4" fmla="*/ 0 w 9371400"/>
              <a:gd name="connsiteY4" fmla="*/ 5370514 h 5894683"/>
              <a:gd name="connsiteX5" fmla="*/ 0 w 9371400"/>
              <a:gd name="connsiteY5" fmla="*/ 0 h 5894683"/>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03101"/>
              <a:gd name="connsiteX1" fmla="*/ 9371400 w 9371400"/>
              <a:gd name="connsiteY1" fmla="*/ 0 h 5903101"/>
              <a:gd name="connsiteX2" fmla="*/ 9371400 w 9371400"/>
              <a:gd name="connsiteY2" fmla="*/ 3503614 h 5903101"/>
              <a:gd name="connsiteX3" fmla="*/ 323850 w 9371400"/>
              <a:gd name="connsiteY3" fmla="*/ 5886451 h 5903101"/>
              <a:gd name="connsiteX4" fmla="*/ 0 w 9371400"/>
              <a:gd name="connsiteY4" fmla="*/ 5370514 h 5903101"/>
              <a:gd name="connsiteX5" fmla="*/ 0 w 9371400"/>
              <a:gd name="connsiteY5" fmla="*/ 0 h 5903101"/>
              <a:gd name="connsiteX0" fmla="*/ 0 w 9371400"/>
              <a:gd name="connsiteY0" fmla="*/ 0 h 5956929"/>
              <a:gd name="connsiteX1" fmla="*/ 9371400 w 9371400"/>
              <a:gd name="connsiteY1" fmla="*/ 0 h 5956929"/>
              <a:gd name="connsiteX2" fmla="*/ 9371400 w 9371400"/>
              <a:gd name="connsiteY2" fmla="*/ 3503614 h 5956929"/>
              <a:gd name="connsiteX3" fmla="*/ 323850 w 9371400"/>
              <a:gd name="connsiteY3" fmla="*/ 5886451 h 5956929"/>
              <a:gd name="connsiteX4" fmla="*/ 0 w 9371400"/>
              <a:gd name="connsiteY4" fmla="*/ 5370514 h 5956929"/>
              <a:gd name="connsiteX5" fmla="*/ 0 w 9371400"/>
              <a:gd name="connsiteY5" fmla="*/ 0 h 5956929"/>
              <a:gd name="connsiteX0" fmla="*/ 0 w 9371400"/>
              <a:gd name="connsiteY0" fmla="*/ 0 h 5944045"/>
              <a:gd name="connsiteX1" fmla="*/ 9371400 w 9371400"/>
              <a:gd name="connsiteY1" fmla="*/ 0 h 5944045"/>
              <a:gd name="connsiteX2" fmla="*/ 9371400 w 9371400"/>
              <a:gd name="connsiteY2" fmla="*/ 3503614 h 5944045"/>
              <a:gd name="connsiteX3" fmla="*/ 323850 w 9371400"/>
              <a:gd name="connsiteY3" fmla="*/ 5886451 h 5944045"/>
              <a:gd name="connsiteX4" fmla="*/ 0 w 9371400"/>
              <a:gd name="connsiteY4" fmla="*/ 5370514 h 5944045"/>
              <a:gd name="connsiteX5" fmla="*/ 0 w 9371400"/>
              <a:gd name="connsiteY5" fmla="*/ 0 h 5944045"/>
              <a:gd name="connsiteX0" fmla="*/ 0 w 9371400"/>
              <a:gd name="connsiteY0" fmla="*/ 0 h 5869516"/>
              <a:gd name="connsiteX1" fmla="*/ 9371400 w 9371400"/>
              <a:gd name="connsiteY1" fmla="*/ 0 h 5869516"/>
              <a:gd name="connsiteX2" fmla="*/ 9371400 w 9371400"/>
              <a:gd name="connsiteY2" fmla="*/ 3503614 h 5869516"/>
              <a:gd name="connsiteX3" fmla="*/ 234950 w 9371400"/>
              <a:gd name="connsiteY3" fmla="*/ 5810251 h 5869516"/>
              <a:gd name="connsiteX4" fmla="*/ 0 w 9371400"/>
              <a:gd name="connsiteY4" fmla="*/ 5370514 h 5869516"/>
              <a:gd name="connsiteX5" fmla="*/ 0 w 9371400"/>
              <a:gd name="connsiteY5" fmla="*/ 0 h 5869516"/>
              <a:gd name="connsiteX0" fmla="*/ 0 w 9371400"/>
              <a:gd name="connsiteY0" fmla="*/ 0 h 5839290"/>
              <a:gd name="connsiteX1" fmla="*/ 9371400 w 9371400"/>
              <a:gd name="connsiteY1" fmla="*/ 0 h 5839290"/>
              <a:gd name="connsiteX2" fmla="*/ 9371400 w 9371400"/>
              <a:gd name="connsiteY2" fmla="*/ 3503614 h 5839290"/>
              <a:gd name="connsiteX3" fmla="*/ 234950 w 9371400"/>
              <a:gd name="connsiteY3" fmla="*/ 5810251 h 5839290"/>
              <a:gd name="connsiteX4" fmla="*/ 0 w 9371400"/>
              <a:gd name="connsiteY4" fmla="*/ 5370514 h 5839290"/>
              <a:gd name="connsiteX5" fmla="*/ 0 w 9371400"/>
              <a:gd name="connsiteY5" fmla="*/ 0 h 5839290"/>
              <a:gd name="connsiteX0" fmla="*/ 81267 w 9452667"/>
              <a:gd name="connsiteY0" fmla="*/ 0 h 6117953"/>
              <a:gd name="connsiteX1" fmla="*/ 9452667 w 9452667"/>
              <a:gd name="connsiteY1" fmla="*/ 0 h 6117953"/>
              <a:gd name="connsiteX2" fmla="*/ 9452667 w 9452667"/>
              <a:gd name="connsiteY2" fmla="*/ 3503614 h 6117953"/>
              <a:gd name="connsiteX3" fmla="*/ 790880 w 9452667"/>
              <a:gd name="connsiteY3" fmla="*/ 5962650 h 6117953"/>
              <a:gd name="connsiteX4" fmla="*/ 316217 w 9452667"/>
              <a:gd name="connsiteY4" fmla="*/ 5810251 h 6117953"/>
              <a:gd name="connsiteX5" fmla="*/ 81267 w 9452667"/>
              <a:gd name="connsiteY5" fmla="*/ 5370514 h 6117953"/>
              <a:gd name="connsiteX6" fmla="*/ 81267 w 9452667"/>
              <a:gd name="connsiteY6" fmla="*/ 0 h 6117953"/>
              <a:gd name="connsiteX0" fmla="*/ 0 w 9371400"/>
              <a:gd name="connsiteY0" fmla="*/ 0 h 5965597"/>
              <a:gd name="connsiteX1" fmla="*/ 9371400 w 9371400"/>
              <a:gd name="connsiteY1" fmla="*/ 0 h 5965597"/>
              <a:gd name="connsiteX2" fmla="*/ 9371400 w 9371400"/>
              <a:gd name="connsiteY2" fmla="*/ 3503614 h 5965597"/>
              <a:gd name="connsiteX3" fmla="*/ 709613 w 9371400"/>
              <a:gd name="connsiteY3" fmla="*/ 5962650 h 5965597"/>
              <a:gd name="connsiteX4" fmla="*/ 234950 w 9371400"/>
              <a:gd name="connsiteY4" fmla="*/ 5810251 h 5965597"/>
              <a:gd name="connsiteX5" fmla="*/ 0 w 9371400"/>
              <a:gd name="connsiteY5" fmla="*/ 5370514 h 5965597"/>
              <a:gd name="connsiteX6" fmla="*/ 0 w 9371400"/>
              <a:gd name="connsiteY6" fmla="*/ 0 h 5965597"/>
              <a:gd name="connsiteX0" fmla="*/ 0 w 9371400"/>
              <a:gd name="connsiteY0" fmla="*/ 0 h 5965024"/>
              <a:gd name="connsiteX1" fmla="*/ 9371400 w 9371400"/>
              <a:gd name="connsiteY1" fmla="*/ 0 h 5965024"/>
              <a:gd name="connsiteX2" fmla="*/ 9371400 w 9371400"/>
              <a:gd name="connsiteY2" fmla="*/ 3503614 h 5965024"/>
              <a:gd name="connsiteX3" fmla="*/ 709613 w 9371400"/>
              <a:gd name="connsiteY3" fmla="*/ 5962650 h 5965024"/>
              <a:gd name="connsiteX4" fmla="*/ 203200 w 9371400"/>
              <a:gd name="connsiteY4" fmla="*/ 5788026 h 5965024"/>
              <a:gd name="connsiteX5" fmla="*/ 0 w 9371400"/>
              <a:gd name="connsiteY5" fmla="*/ 5370514 h 5965024"/>
              <a:gd name="connsiteX6" fmla="*/ 0 w 9371400"/>
              <a:gd name="connsiteY6" fmla="*/ 0 h 5965024"/>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49683"/>
              <a:gd name="connsiteX1" fmla="*/ 9371400 w 9371400"/>
              <a:gd name="connsiteY1" fmla="*/ 0 h 5949683"/>
              <a:gd name="connsiteX2" fmla="*/ 9371400 w 9371400"/>
              <a:gd name="connsiteY2" fmla="*/ 3503614 h 5949683"/>
              <a:gd name="connsiteX3" fmla="*/ 735807 w 9371400"/>
              <a:gd name="connsiteY3" fmla="*/ 5946775 h 5949683"/>
              <a:gd name="connsiteX4" fmla="*/ 203200 w 9371400"/>
              <a:gd name="connsiteY4" fmla="*/ 5788026 h 5949683"/>
              <a:gd name="connsiteX5" fmla="*/ 0 w 9371400"/>
              <a:gd name="connsiteY5" fmla="*/ 5322889 h 5949683"/>
              <a:gd name="connsiteX6" fmla="*/ 0 w 9371400"/>
              <a:gd name="connsiteY6" fmla="*/ 0 h 5949683"/>
              <a:gd name="connsiteX0" fmla="*/ 0 w 9371400"/>
              <a:gd name="connsiteY0" fmla="*/ 0 h 5954326"/>
              <a:gd name="connsiteX1" fmla="*/ 9371400 w 9371400"/>
              <a:gd name="connsiteY1" fmla="*/ 0 h 5954326"/>
              <a:gd name="connsiteX2" fmla="*/ 9371400 w 9371400"/>
              <a:gd name="connsiteY2" fmla="*/ 3503614 h 5954326"/>
              <a:gd name="connsiteX3" fmla="*/ 638176 w 9371400"/>
              <a:gd name="connsiteY3" fmla="*/ 5951537 h 5954326"/>
              <a:gd name="connsiteX4" fmla="*/ 203200 w 9371400"/>
              <a:gd name="connsiteY4" fmla="*/ 5788026 h 5954326"/>
              <a:gd name="connsiteX5" fmla="*/ 0 w 9371400"/>
              <a:gd name="connsiteY5" fmla="*/ 5322889 h 5954326"/>
              <a:gd name="connsiteX6" fmla="*/ 0 w 9371400"/>
              <a:gd name="connsiteY6" fmla="*/ 0 h 5954326"/>
              <a:gd name="connsiteX0" fmla="*/ 0 w 9371400"/>
              <a:gd name="connsiteY0" fmla="*/ 0 h 5960329"/>
              <a:gd name="connsiteX1" fmla="*/ 9371400 w 9371400"/>
              <a:gd name="connsiteY1" fmla="*/ 0 h 5960329"/>
              <a:gd name="connsiteX2" fmla="*/ 9371400 w 9371400"/>
              <a:gd name="connsiteY2" fmla="*/ 3503614 h 5960329"/>
              <a:gd name="connsiteX3" fmla="*/ 773906 w 9371400"/>
              <a:gd name="connsiteY3" fmla="*/ 5936455 h 5960329"/>
              <a:gd name="connsiteX4" fmla="*/ 638176 w 9371400"/>
              <a:gd name="connsiteY4" fmla="*/ 5951537 h 5960329"/>
              <a:gd name="connsiteX5" fmla="*/ 203200 w 9371400"/>
              <a:gd name="connsiteY5" fmla="*/ 5788026 h 5960329"/>
              <a:gd name="connsiteX6" fmla="*/ 0 w 9371400"/>
              <a:gd name="connsiteY6" fmla="*/ 5322889 h 5960329"/>
              <a:gd name="connsiteX7" fmla="*/ 0 w 9371400"/>
              <a:gd name="connsiteY7" fmla="*/ 0 h 5960329"/>
              <a:gd name="connsiteX0" fmla="*/ 0 w 9371400"/>
              <a:gd name="connsiteY0" fmla="*/ 0 h 5962334"/>
              <a:gd name="connsiteX1" fmla="*/ 9371400 w 9371400"/>
              <a:gd name="connsiteY1" fmla="*/ 0 h 5962334"/>
              <a:gd name="connsiteX2" fmla="*/ 9371400 w 9371400"/>
              <a:gd name="connsiteY2" fmla="*/ 3503614 h 5962334"/>
              <a:gd name="connsiteX3" fmla="*/ 773906 w 9371400"/>
              <a:gd name="connsiteY3" fmla="*/ 5936455 h 5962334"/>
              <a:gd name="connsiteX4" fmla="*/ 535782 w 9371400"/>
              <a:gd name="connsiteY4" fmla="*/ 5953918 h 5962334"/>
              <a:gd name="connsiteX5" fmla="*/ 203200 w 9371400"/>
              <a:gd name="connsiteY5" fmla="*/ 5788026 h 5962334"/>
              <a:gd name="connsiteX6" fmla="*/ 0 w 9371400"/>
              <a:gd name="connsiteY6" fmla="*/ 5322889 h 5962334"/>
              <a:gd name="connsiteX7" fmla="*/ 0 w 9371400"/>
              <a:gd name="connsiteY7" fmla="*/ 0 h 5962334"/>
              <a:gd name="connsiteX0" fmla="*/ 0 w 9371400"/>
              <a:gd name="connsiteY0" fmla="*/ 0 h 5960358"/>
              <a:gd name="connsiteX1" fmla="*/ 9371400 w 9371400"/>
              <a:gd name="connsiteY1" fmla="*/ 0 h 5960358"/>
              <a:gd name="connsiteX2" fmla="*/ 9371400 w 9371400"/>
              <a:gd name="connsiteY2" fmla="*/ 3503614 h 5960358"/>
              <a:gd name="connsiteX3" fmla="*/ 773906 w 9371400"/>
              <a:gd name="connsiteY3" fmla="*/ 5936455 h 5960358"/>
              <a:gd name="connsiteX4" fmla="*/ 535782 w 9371400"/>
              <a:gd name="connsiteY4" fmla="*/ 5953918 h 5960358"/>
              <a:gd name="connsiteX5" fmla="*/ 203200 w 9371400"/>
              <a:gd name="connsiteY5" fmla="*/ 5788026 h 5960358"/>
              <a:gd name="connsiteX6" fmla="*/ 0 w 9371400"/>
              <a:gd name="connsiteY6" fmla="*/ 5322889 h 5960358"/>
              <a:gd name="connsiteX7" fmla="*/ 0 w 9371400"/>
              <a:gd name="connsiteY7" fmla="*/ 0 h 5960358"/>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1400" h="5958126">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13" name="Text Placeholder 10"/>
          <p:cNvSpPr>
            <a:spLocks noGrp="1"/>
          </p:cNvSpPr>
          <p:nvPr>
            <p:ph type="body" sz="quarter" idx="14" hasCustomPrompt="1"/>
          </p:nvPr>
        </p:nvSpPr>
        <p:spPr>
          <a:xfrm>
            <a:off x="825500" y="4570413"/>
            <a:ext cx="2260600" cy="819150"/>
          </a:xfrm>
        </p:spPr>
        <p:txBody>
          <a:bodyPr wrap="square" anchor="b">
            <a:noAutofit/>
          </a:bodyPr>
          <a:lstStyle>
            <a:lvl1pPr>
              <a:lnSpc>
                <a:spcPct val="100000"/>
              </a:lnSpc>
              <a:spcAft>
                <a:spcPts val="0"/>
              </a:spcAft>
              <a:defRPr sz="10800" b="1">
                <a:solidFill>
                  <a:schemeClr val="bg1"/>
                </a:solidFill>
              </a:defRPr>
            </a:lvl1pPr>
          </a:lstStyle>
          <a:p>
            <a:pPr lvl="0"/>
            <a:r>
              <a:rPr lang="en-US" dirty="0" smtClean="0"/>
              <a:t>#.#</a:t>
            </a:r>
          </a:p>
        </p:txBody>
      </p:sp>
      <p:sp>
        <p:nvSpPr>
          <p:cNvPr id="16" name="Freeform 6"/>
          <p:cNvSpPr>
            <a:spLocks/>
          </p:cNvSpPr>
          <p:nvPr userDrawn="1"/>
        </p:nvSpPr>
        <p:spPr bwMode="auto">
          <a:xfrm>
            <a:off x="9064624" y="-1"/>
            <a:ext cx="347663" cy="482041"/>
          </a:xfrm>
          <a:custGeom>
            <a:avLst/>
            <a:gdLst>
              <a:gd name="T0" fmla="*/ 0 w 120"/>
              <a:gd name="T1" fmla="*/ 0 h 164"/>
              <a:gd name="T2" fmla="*/ 120 w 120"/>
              <a:gd name="T3" fmla="*/ 0 h 164"/>
              <a:gd name="T4" fmla="*/ 120 w 120"/>
              <a:gd name="T5" fmla="*/ 138 h 164"/>
              <a:gd name="T6" fmla="*/ 13 w 120"/>
              <a:gd name="T7" fmla="*/ 164 h 164"/>
              <a:gd name="T8" fmla="*/ 10 w 120"/>
              <a:gd name="T9" fmla="*/ 164 h 164"/>
              <a:gd name="T10" fmla="*/ 0 w 120"/>
              <a:gd name="T11" fmla="*/ 156 h 164"/>
              <a:gd name="T12" fmla="*/ 0 w 120"/>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0" h="164">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bg1"/>
          </a:solidFill>
          <a:ln>
            <a:noFill/>
          </a:ln>
        </p:spPr>
        <p:txBody>
          <a:bodyPr vert="horz" wrap="none" lIns="0" tIns="0" rIns="0" bIns="36000" numCol="1" anchor="ctr" anchorCtr="1" compatLnSpc="1">
            <a:prstTxWarp prst="textNoShape">
              <a:avLst/>
            </a:prstTxWarp>
          </a:bodyPr>
          <a:lstStyle/>
          <a:p>
            <a:pPr marL="0" marR="0" indent="0" algn="ctr" defTabSz="872722" rtl="0" eaLnBrk="1" fontAlgn="auto" latinLnBrk="0" hangingPunct="1">
              <a:lnSpc>
                <a:spcPct val="100000"/>
              </a:lnSpc>
              <a:spcBef>
                <a:spcPts val="0"/>
              </a:spcBef>
              <a:spcAft>
                <a:spcPts val="0"/>
              </a:spcAft>
              <a:buClrTx/>
              <a:buSzTx/>
              <a:buFontTx/>
              <a:buNone/>
              <a:tabLst/>
              <a:defRPr/>
            </a:pPr>
            <a:fld id="{12E06541-304F-41DA-A076-D86DB9E81A9C}" type="slidenum">
              <a:rPr lang="en-GB" sz="1200" smtClean="0">
                <a:solidFill>
                  <a:schemeClr val="accent1"/>
                </a:solidFill>
              </a:rPr>
              <a:pPr marL="0" marR="0" indent="0" algn="ctr" defTabSz="872722" rtl="0" eaLnBrk="1" fontAlgn="auto" latinLnBrk="0" hangingPunct="1">
                <a:lnSpc>
                  <a:spcPct val="100000"/>
                </a:lnSpc>
                <a:spcBef>
                  <a:spcPts val="0"/>
                </a:spcBef>
                <a:spcAft>
                  <a:spcPts val="0"/>
                </a:spcAft>
                <a:buClrTx/>
                <a:buSzTx/>
                <a:buFontTx/>
                <a:buNone/>
                <a:tabLst/>
                <a:defRPr/>
              </a:pPr>
              <a:t>‹#›</a:t>
            </a:fld>
            <a:endParaRPr lang="en-GB" sz="1200" smtClean="0">
              <a:solidFill>
                <a:schemeClr val="accent1"/>
              </a:solidFill>
            </a:endParaRPr>
          </a:p>
        </p:txBody>
      </p:sp>
      <p:sp>
        <p:nvSpPr>
          <p:cNvPr id="8" name="Title 7"/>
          <p:cNvSpPr>
            <a:spLocks noGrp="1"/>
          </p:cNvSpPr>
          <p:nvPr>
            <p:ph type="title"/>
          </p:nvPr>
        </p:nvSpPr>
        <p:spPr/>
        <p:txBody>
          <a:bodyPr/>
          <a:lstStyle>
            <a:lvl1pPr>
              <a:defRPr>
                <a:solidFill>
                  <a:schemeClr val="bg1"/>
                </a:solidFill>
              </a:defRPr>
            </a:lvl1pPr>
          </a:lstStyle>
          <a:p>
            <a:r>
              <a:rPr lang="en-US" smtClean="0"/>
              <a:t>Click to edit Master title style</a:t>
            </a:r>
            <a:endParaRPr lang="en-GB" dirty="0"/>
          </a:p>
        </p:txBody>
      </p:sp>
      <p:sp>
        <p:nvSpPr>
          <p:cNvPr id="9" name="Rectangle 8"/>
          <p:cNvSpPr/>
          <p:nvPr userDrawn="1"/>
        </p:nvSpPr>
        <p:spPr>
          <a:xfrm>
            <a:off x="825500" y="6387327"/>
            <a:ext cx="2090316" cy="153888"/>
          </a:xfrm>
          <a:prstGeom prst="rect">
            <a:avLst/>
          </a:prstGeom>
        </p:spPr>
        <p:txBody>
          <a:bodyPr wrap="none" lIns="0" tIns="0" rIns="0" bIns="0">
            <a:noAutofit/>
          </a:bodyPr>
          <a:lstStyle/>
          <a:p>
            <a:r>
              <a:rPr lang="en-GB" sz="1000" dirty="0" smtClean="0">
                <a:solidFill>
                  <a:schemeClr val="bg1"/>
                </a:solidFill>
              </a:rPr>
              <a:t>[Title for presentation / Date to go here]</a:t>
            </a:r>
          </a:p>
        </p:txBody>
      </p:sp>
    </p:spTree>
    <p:extLst>
      <p:ext uri="{BB962C8B-B14F-4D97-AF65-F5344CB8AC3E}">
        <p14:creationId xmlns:p14="http://schemas.microsoft.com/office/powerpoint/2010/main" val="301809361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07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divider 5">
    <p:bg>
      <p:bgPr>
        <a:solidFill>
          <a:schemeClr val="bg2"/>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9906000" cy="6858000"/>
          </a:xfrm>
          <a:prstGeom prst="rect">
            <a:avLst/>
          </a:prstGeom>
          <a:solidFill>
            <a:srgbClr val="F8A15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12" name="Isosceles Triangle 2"/>
          <p:cNvSpPr/>
          <p:nvPr userDrawn="1"/>
        </p:nvSpPr>
        <p:spPr>
          <a:xfrm rot="16200000">
            <a:off x="6039138" y="2452979"/>
            <a:ext cx="2824488" cy="4909235"/>
          </a:xfrm>
          <a:custGeom>
            <a:avLst/>
            <a:gdLst>
              <a:gd name="connsiteX0" fmla="*/ 0 w 2771777"/>
              <a:gd name="connsiteY0" fmla="*/ 4817797 h 4817797"/>
              <a:gd name="connsiteX1" fmla="*/ 1385889 w 2771777"/>
              <a:gd name="connsiteY1" fmla="*/ 0 h 4817797"/>
              <a:gd name="connsiteX2" fmla="*/ 2771777 w 2771777"/>
              <a:gd name="connsiteY2" fmla="*/ 4817797 h 4817797"/>
              <a:gd name="connsiteX3" fmla="*/ 0 w 2771777"/>
              <a:gd name="connsiteY3" fmla="*/ 4817797 h 4817797"/>
              <a:gd name="connsiteX0" fmla="*/ 0 w 2771777"/>
              <a:gd name="connsiteY0" fmla="*/ 4808272 h 4808272"/>
              <a:gd name="connsiteX1" fmla="*/ 1395414 w 2771777"/>
              <a:gd name="connsiteY1" fmla="*/ 0 h 4808272"/>
              <a:gd name="connsiteX2" fmla="*/ 2771777 w 2771777"/>
              <a:gd name="connsiteY2" fmla="*/ 4808272 h 4808272"/>
              <a:gd name="connsiteX3" fmla="*/ 0 w 2771777"/>
              <a:gd name="connsiteY3" fmla="*/ 4808272 h 4808272"/>
              <a:gd name="connsiteX0" fmla="*/ 0 w 2771777"/>
              <a:gd name="connsiteY0" fmla="*/ 4817619 h 4817619"/>
              <a:gd name="connsiteX1" fmla="*/ 1400087 w 2771777"/>
              <a:gd name="connsiteY1" fmla="*/ 0 h 4817619"/>
              <a:gd name="connsiteX2" fmla="*/ 2771777 w 2771777"/>
              <a:gd name="connsiteY2" fmla="*/ 4817619 h 4817619"/>
              <a:gd name="connsiteX3" fmla="*/ 0 w 2771777"/>
              <a:gd name="connsiteY3" fmla="*/ 4817619 h 4817619"/>
            </a:gdLst>
            <a:ahLst/>
            <a:cxnLst>
              <a:cxn ang="0">
                <a:pos x="connsiteX0" y="connsiteY0"/>
              </a:cxn>
              <a:cxn ang="0">
                <a:pos x="connsiteX1" y="connsiteY1"/>
              </a:cxn>
              <a:cxn ang="0">
                <a:pos x="connsiteX2" y="connsiteY2"/>
              </a:cxn>
              <a:cxn ang="0">
                <a:pos x="connsiteX3" y="connsiteY3"/>
              </a:cxn>
            </a:cxnLst>
            <a:rect l="l" t="t" r="r" b="b"/>
            <a:pathLst>
              <a:path w="2771777" h="4817619">
                <a:moveTo>
                  <a:pt x="0" y="4817619"/>
                </a:moveTo>
                <a:lnTo>
                  <a:pt x="1400087" y="0"/>
                </a:lnTo>
                <a:lnTo>
                  <a:pt x="2771777" y="4817619"/>
                </a:lnTo>
                <a:lnTo>
                  <a:pt x="0" y="4817619"/>
                </a:lnTo>
                <a:close/>
              </a:path>
            </a:pathLst>
          </a:custGeom>
          <a:solidFill>
            <a:srgbClr val="F9B479"/>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lvl="0" algn="ctr"/>
            <a:endParaRPr lang="en-GB" sz="1400" dirty="0" err="1" smtClean="0"/>
          </a:p>
        </p:txBody>
      </p:sp>
      <p:sp>
        <p:nvSpPr>
          <p:cNvPr id="4" name="Rectangle 3"/>
          <p:cNvSpPr/>
          <p:nvPr userDrawn="1"/>
        </p:nvSpPr>
        <p:spPr>
          <a:xfrm>
            <a:off x="533400" y="2"/>
            <a:ext cx="9371400" cy="5958126"/>
          </a:xfrm>
          <a:custGeom>
            <a:avLst/>
            <a:gdLst>
              <a:gd name="connsiteX0" fmla="*/ 0 w 9371400"/>
              <a:gd name="connsiteY0" fmla="*/ 0 h 5980114"/>
              <a:gd name="connsiteX1" fmla="*/ 9371400 w 9371400"/>
              <a:gd name="connsiteY1" fmla="*/ 0 h 5980114"/>
              <a:gd name="connsiteX2" fmla="*/ 9371400 w 9371400"/>
              <a:gd name="connsiteY2" fmla="*/ 5980114 h 5980114"/>
              <a:gd name="connsiteX3" fmla="*/ 0 w 9371400"/>
              <a:gd name="connsiteY3" fmla="*/ 5980114 h 5980114"/>
              <a:gd name="connsiteX4" fmla="*/ 0 w 9371400"/>
              <a:gd name="connsiteY4" fmla="*/ 0 h 5980114"/>
              <a:gd name="connsiteX0" fmla="*/ 0 w 9371400"/>
              <a:gd name="connsiteY0" fmla="*/ 0 h 5980114"/>
              <a:gd name="connsiteX1" fmla="*/ 9371400 w 9371400"/>
              <a:gd name="connsiteY1" fmla="*/ 0 h 5980114"/>
              <a:gd name="connsiteX2" fmla="*/ 9371400 w 9371400"/>
              <a:gd name="connsiteY2" fmla="*/ 59801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591176"/>
              <a:gd name="connsiteX1" fmla="*/ 9371400 w 9371400"/>
              <a:gd name="connsiteY1" fmla="*/ 0 h 5591176"/>
              <a:gd name="connsiteX2" fmla="*/ 9371400 w 9371400"/>
              <a:gd name="connsiteY2" fmla="*/ 3503614 h 5591176"/>
              <a:gd name="connsiteX3" fmla="*/ 1990725 w 9371400"/>
              <a:gd name="connsiteY3" fmla="*/ 5591176 h 5591176"/>
              <a:gd name="connsiteX4" fmla="*/ 0 w 9371400"/>
              <a:gd name="connsiteY4" fmla="*/ 5370514 h 5591176"/>
              <a:gd name="connsiteX5" fmla="*/ 0 w 9371400"/>
              <a:gd name="connsiteY5" fmla="*/ 0 h 5591176"/>
              <a:gd name="connsiteX0" fmla="*/ 0 w 9371400"/>
              <a:gd name="connsiteY0" fmla="*/ 0 h 5924551"/>
              <a:gd name="connsiteX1" fmla="*/ 9371400 w 9371400"/>
              <a:gd name="connsiteY1" fmla="*/ 0 h 5924551"/>
              <a:gd name="connsiteX2" fmla="*/ 9371400 w 9371400"/>
              <a:gd name="connsiteY2" fmla="*/ 3503614 h 5924551"/>
              <a:gd name="connsiteX3" fmla="*/ 400050 w 9371400"/>
              <a:gd name="connsiteY3" fmla="*/ 5924551 h 5924551"/>
              <a:gd name="connsiteX4" fmla="*/ 0 w 9371400"/>
              <a:gd name="connsiteY4" fmla="*/ 5370514 h 5924551"/>
              <a:gd name="connsiteX5" fmla="*/ 0 w 9371400"/>
              <a:gd name="connsiteY5" fmla="*/ 0 h 5924551"/>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833330"/>
              <a:gd name="connsiteX1" fmla="*/ 9371400 w 9371400"/>
              <a:gd name="connsiteY1" fmla="*/ 0 h 5833330"/>
              <a:gd name="connsiteX2" fmla="*/ 9371400 w 9371400"/>
              <a:gd name="connsiteY2" fmla="*/ 3503614 h 5833330"/>
              <a:gd name="connsiteX3" fmla="*/ 240030 w 9371400"/>
              <a:gd name="connsiteY3" fmla="*/ 5817871 h 5833330"/>
              <a:gd name="connsiteX4" fmla="*/ 0 w 9371400"/>
              <a:gd name="connsiteY4" fmla="*/ 5370514 h 5833330"/>
              <a:gd name="connsiteX5" fmla="*/ 0 w 9371400"/>
              <a:gd name="connsiteY5" fmla="*/ 0 h 5833330"/>
              <a:gd name="connsiteX0" fmla="*/ 0 w 9371400"/>
              <a:gd name="connsiteY0" fmla="*/ 0 h 5826460"/>
              <a:gd name="connsiteX1" fmla="*/ 9371400 w 9371400"/>
              <a:gd name="connsiteY1" fmla="*/ 0 h 5826460"/>
              <a:gd name="connsiteX2" fmla="*/ 9371400 w 9371400"/>
              <a:gd name="connsiteY2" fmla="*/ 3503614 h 5826460"/>
              <a:gd name="connsiteX3" fmla="*/ 240030 w 9371400"/>
              <a:gd name="connsiteY3" fmla="*/ 5817871 h 5826460"/>
              <a:gd name="connsiteX4" fmla="*/ 0 w 9371400"/>
              <a:gd name="connsiteY4" fmla="*/ 5370514 h 5826460"/>
              <a:gd name="connsiteX5" fmla="*/ 0 w 9371400"/>
              <a:gd name="connsiteY5" fmla="*/ 0 h 5826460"/>
              <a:gd name="connsiteX0" fmla="*/ 0 w 9371400"/>
              <a:gd name="connsiteY0" fmla="*/ 0 h 5894683"/>
              <a:gd name="connsiteX1" fmla="*/ 9371400 w 9371400"/>
              <a:gd name="connsiteY1" fmla="*/ 0 h 5894683"/>
              <a:gd name="connsiteX2" fmla="*/ 9371400 w 9371400"/>
              <a:gd name="connsiteY2" fmla="*/ 3503614 h 5894683"/>
              <a:gd name="connsiteX3" fmla="*/ 323850 w 9371400"/>
              <a:gd name="connsiteY3" fmla="*/ 5886451 h 5894683"/>
              <a:gd name="connsiteX4" fmla="*/ 0 w 9371400"/>
              <a:gd name="connsiteY4" fmla="*/ 5370514 h 5894683"/>
              <a:gd name="connsiteX5" fmla="*/ 0 w 9371400"/>
              <a:gd name="connsiteY5" fmla="*/ 0 h 5894683"/>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03101"/>
              <a:gd name="connsiteX1" fmla="*/ 9371400 w 9371400"/>
              <a:gd name="connsiteY1" fmla="*/ 0 h 5903101"/>
              <a:gd name="connsiteX2" fmla="*/ 9371400 w 9371400"/>
              <a:gd name="connsiteY2" fmla="*/ 3503614 h 5903101"/>
              <a:gd name="connsiteX3" fmla="*/ 323850 w 9371400"/>
              <a:gd name="connsiteY3" fmla="*/ 5886451 h 5903101"/>
              <a:gd name="connsiteX4" fmla="*/ 0 w 9371400"/>
              <a:gd name="connsiteY4" fmla="*/ 5370514 h 5903101"/>
              <a:gd name="connsiteX5" fmla="*/ 0 w 9371400"/>
              <a:gd name="connsiteY5" fmla="*/ 0 h 5903101"/>
              <a:gd name="connsiteX0" fmla="*/ 0 w 9371400"/>
              <a:gd name="connsiteY0" fmla="*/ 0 h 5956929"/>
              <a:gd name="connsiteX1" fmla="*/ 9371400 w 9371400"/>
              <a:gd name="connsiteY1" fmla="*/ 0 h 5956929"/>
              <a:gd name="connsiteX2" fmla="*/ 9371400 w 9371400"/>
              <a:gd name="connsiteY2" fmla="*/ 3503614 h 5956929"/>
              <a:gd name="connsiteX3" fmla="*/ 323850 w 9371400"/>
              <a:gd name="connsiteY3" fmla="*/ 5886451 h 5956929"/>
              <a:gd name="connsiteX4" fmla="*/ 0 w 9371400"/>
              <a:gd name="connsiteY4" fmla="*/ 5370514 h 5956929"/>
              <a:gd name="connsiteX5" fmla="*/ 0 w 9371400"/>
              <a:gd name="connsiteY5" fmla="*/ 0 h 5956929"/>
              <a:gd name="connsiteX0" fmla="*/ 0 w 9371400"/>
              <a:gd name="connsiteY0" fmla="*/ 0 h 5944045"/>
              <a:gd name="connsiteX1" fmla="*/ 9371400 w 9371400"/>
              <a:gd name="connsiteY1" fmla="*/ 0 h 5944045"/>
              <a:gd name="connsiteX2" fmla="*/ 9371400 w 9371400"/>
              <a:gd name="connsiteY2" fmla="*/ 3503614 h 5944045"/>
              <a:gd name="connsiteX3" fmla="*/ 323850 w 9371400"/>
              <a:gd name="connsiteY3" fmla="*/ 5886451 h 5944045"/>
              <a:gd name="connsiteX4" fmla="*/ 0 w 9371400"/>
              <a:gd name="connsiteY4" fmla="*/ 5370514 h 5944045"/>
              <a:gd name="connsiteX5" fmla="*/ 0 w 9371400"/>
              <a:gd name="connsiteY5" fmla="*/ 0 h 5944045"/>
              <a:gd name="connsiteX0" fmla="*/ 0 w 9371400"/>
              <a:gd name="connsiteY0" fmla="*/ 0 h 5869516"/>
              <a:gd name="connsiteX1" fmla="*/ 9371400 w 9371400"/>
              <a:gd name="connsiteY1" fmla="*/ 0 h 5869516"/>
              <a:gd name="connsiteX2" fmla="*/ 9371400 w 9371400"/>
              <a:gd name="connsiteY2" fmla="*/ 3503614 h 5869516"/>
              <a:gd name="connsiteX3" fmla="*/ 234950 w 9371400"/>
              <a:gd name="connsiteY3" fmla="*/ 5810251 h 5869516"/>
              <a:gd name="connsiteX4" fmla="*/ 0 w 9371400"/>
              <a:gd name="connsiteY4" fmla="*/ 5370514 h 5869516"/>
              <a:gd name="connsiteX5" fmla="*/ 0 w 9371400"/>
              <a:gd name="connsiteY5" fmla="*/ 0 h 5869516"/>
              <a:gd name="connsiteX0" fmla="*/ 0 w 9371400"/>
              <a:gd name="connsiteY0" fmla="*/ 0 h 5839290"/>
              <a:gd name="connsiteX1" fmla="*/ 9371400 w 9371400"/>
              <a:gd name="connsiteY1" fmla="*/ 0 h 5839290"/>
              <a:gd name="connsiteX2" fmla="*/ 9371400 w 9371400"/>
              <a:gd name="connsiteY2" fmla="*/ 3503614 h 5839290"/>
              <a:gd name="connsiteX3" fmla="*/ 234950 w 9371400"/>
              <a:gd name="connsiteY3" fmla="*/ 5810251 h 5839290"/>
              <a:gd name="connsiteX4" fmla="*/ 0 w 9371400"/>
              <a:gd name="connsiteY4" fmla="*/ 5370514 h 5839290"/>
              <a:gd name="connsiteX5" fmla="*/ 0 w 9371400"/>
              <a:gd name="connsiteY5" fmla="*/ 0 h 5839290"/>
              <a:gd name="connsiteX0" fmla="*/ 81267 w 9452667"/>
              <a:gd name="connsiteY0" fmla="*/ 0 h 6117953"/>
              <a:gd name="connsiteX1" fmla="*/ 9452667 w 9452667"/>
              <a:gd name="connsiteY1" fmla="*/ 0 h 6117953"/>
              <a:gd name="connsiteX2" fmla="*/ 9452667 w 9452667"/>
              <a:gd name="connsiteY2" fmla="*/ 3503614 h 6117953"/>
              <a:gd name="connsiteX3" fmla="*/ 790880 w 9452667"/>
              <a:gd name="connsiteY3" fmla="*/ 5962650 h 6117953"/>
              <a:gd name="connsiteX4" fmla="*/ 316217 w 9452667"/>
              <a:gd name="connsiteY4" fmla="*/ 5810251 h 6117953"/>
              <a:gd name="connsiteX5" fmla="*/ 81267 w 9452667"/>
              <a:gd name="connsiteY5" fmla="*/ 5370514 h 6117953"/>
              <a:gd name="connsiteX6" fmla="*/ 81267 w 9452667"/>
              <a:gd name="connsiteY6" fmla="*/ 0 h 6117953"/>
              <a:gd name="connsiteX0" fmla="*/ 0 w 9371400"/>
              <a:gd name="connsiteY0" fmla="*/ 0 h 5965597"/>
              <a:gd name="connsiteX1" fmla="*/ 9371400 w 9371400"/>
              <a:gd name="connsiteY1" fmla="*/ 0 h 5965597"/>
              <a:gd name="connsiteX2" fmla="*/ 9371400 w 9371400"/>
              <a:gd name="connsiteY2" fmla="*/ 3503614 h 5965597"/>
              <a:gd name="connsiteX3" fmla="*/ 709613 w 9371400"/>
              <a:gd name="connsiteY3" fmla="*/ 5962650 h 5965597"/>
              <a:gd name="connsiteX4" fmla="*/ 234950 w 9371400"/>
              <a:gd name="connsiteY4" fmla="*/ 5810251 h 5965597"/>
              <a:gd name="connsiteX5" fmla="*/ 0 w 9371400"/>
              <a:gd name="connsiteY5" fmla="*/ 5370514 h 5965597"/>
              <a:gd name="connsiteX6" fmla="*/ 0 w 9371400"/>
              <a:gd name="connsiteY6" fmla="*/ 0 h 5965597"/>
              <a:gd name="connsiteX0" fmla="*/ 0 w 9371400"/>
              <a:gd name="connsiteY0" fmla="*/ 0 h 5965024"/>
              <a:gd name="connsiteX1" fmla="*/ 9371400 w 9371400"/>
              <a:gd name="connsiteY1" fmla="*/ 0 h 5965024"/>
              <a:gd name="connsiteX2" fmla="*/ 9371400 w 9371400"/>
              <a:gd name="connsiteY2" fmla="*/ 3503614 h 5965024"/>
              <a:gd name="connsiteX3" fmla="*/ 709613 w 9371400"/>
              <a:gd name="connsiteY3" fmla="*/ 5962650 h 5965024"/>
              <a:gd name="connsiteX4" fmla="*/ 203200 w 9371400"/>
              <a:gd name="connsiteY4" fmla="*/ 5788026 h 5965024"/>
              <a:gd name="connsiteX5" fmla="*/ 0 w 9371400"/>
              <a:gd name="connsiteY5" fmla="*/ 5370514 h 5965024"/>
              <a:gd name="connsiteX6" fmla="*/ 0 w 9371400"/>
              <a:gd name="connsiteY6" fmla="*/ 0 h 5965024"/>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49683"/>
              <a:gd name="connsiteX1" fmla="*/ 9371400 w 9371400"/>
              <a:gd name="connsiteY1" fmla="*/ 0 h 5949683"/>
              <a:gd name="connsiteX2" fmla="*/ 9371400 w 9371400"/>
              <a:gd name="connsiteY2" fmla="*/ 3503614 h 5949683"/>
              <a:gd name="connsiteX3" fmla="*/ 735807 w 9371400"/>
              <a:gd name="connsiteY3" fmla="*/ 5946775 h 5949683"/>
              <a:gd name="connsiteX4" fmla="*/ 203200 w 9371400"/>
              <a:gd name="connsiteY4" fmla="*/ 5788026 h 5949683"/>
              <a:gd name="connsiteX5" fmla="*/ 0 w 9371400"/>
              <a:gd name="connsiteY5" fmla="*/ 5322889 h 5949683"/>
              <a:gd name="connsiteX6" fmla="*/ 0 w 9371400"/>
              <a:gd name="connsiteY6" fmla="*/ 0 h 5949683"/>
              <a:gd name="connsiteX0" fmla="*/ 0 w 9371400"/>
              <a:gd name="connsiteY0" fmla="*/ 0 h 5954326"/>
              <a:gd name="connsiteX1" fmla="*/ 9371400 w 9371400"/>
              <a:gd name="connsiteY1" fmla="*/ 0 h 5954326"/>
              <a:gd name="connsiteX2" fmla="*/ 9371400 w 9371400"/>
              <a:gd name="connsiteY2" fmla="*/ 3503614 h 5954326"/>
              <a:gd name="connsiteX3" fmla="*/ 638176 w 9371400"/>
              <a:gd name="connsiteY3" fmla="*/ 5951537 h 5954326"/>
              <a:gd name="connsiteX4" fmla="*/ 203200 w 9371400"/>
              <a:gd name="connsiteY4" fmla="*/ 5788026 h 5954326"/>
              <a:gd name="connsiteX5" fmla="*/ 0 w 9371400"/>
              <a:gd name="connsiteY5" fmla="*/ 5322889 h 5954326"/>
              <a:gd name="connsiteX6" fmla="*/ 0 w 9371400"/>
              <a:gd name="connsiteY6" fmla="*/ 0 h 5954326"/>
              <a:gd name="connsiteX0" fmla="*/ 0 w 9371400"/>
              <a:gd name="connsiteY0" fmla="*/ 0 h 5960329"/>
              <a:gd name="connsiteX1" fmla="*/ 9371400 w 9371400"/>
              <a:gd name="connsiteY1" fmla="*/ 0 h 5960329"/>
              <a:gd name="connsiteX2" fmla="*/ 9371400 w 9371400"/>
              <a:gd name="connsiteY2" fmla="*/ 3503614 h 5960329"/>
              <a:gd name="connsiteX3" fmla="*/ 773906 w 9371400"/>
              <a:gd name="connsiteY3" fmla="*/ 5936455 h 5960329"/>
              <a:gd name="connsiteX4" fmla="*/ 638176 w 9371400"/>
              <a:gd name="connsiteY4" fmla="*/ 5951537 h 5960329"/>
              <a:gd name="connsiteX5" fmla="*/ 203200 w 9371400"/>
              <a:gd name="connsiteY5" fmla="*/ 5788026 h 5960329"/>
              <a:gd name="connsiteX6" fmla="*/ 0 w 9371400"/>
              <a:gd name="connsiteY6" fmla="*/ 5322889 h 5960329"/>
              <a:gd name="connsiteX7" fmla="*/ 0 w 9371400"/>
              <a:gd name="connsiteY7" fmla="*/ 0 h 5960329"/>
              <a:gd name="connsiteX0" fmla="*/ 0 w 9371400"/>
              <a:gd name="connsiteY0" fmla="*/ 0 h 5962334"/>
              <a:gd name="connsiteX1" fmla="*/ 9371400 w 9371400"/>
              <a:gd name="connsiteY1" fmla="*/ 0 h 5962334"/>
              <a:gd name="connsiteX2" fmla="*/ 9371400 w 9371400"/>
              <a:gd name="connsiteY2" fmla="*/ 3503614 h 5962334"/>
              <a:gd name="connsiteX3" fmla="*/ 773906 w 9371400"/>
              <a:gd name="connsiteY3" fmla="*/ 5936455 h 5962334"/>
              <a:gd name="connsiteX4" fmla="*/ 535782 w 9371400"/>
              <a:gd name="connsiteY4" fmla="*/ 5953918 h 5962334"/>
              <a:gd name="connsiteX5" fmla="*/ 203200 w 9371400"/>
              <a:gd name="connsiteY5" fmla="*/ 5788026 h 5962334"/>
              <a:gd name="connsiteX6" fmla="*/ 0 w 9371400"/>
              <a:gd name="connsiteY6" fmla="*/ 5322889 h 5962334"/>
              <a:gd name="connsiteX7" fmla="*/ 0 w 9371400"/>
              <a:gd name="connsiteY7" fmla="*/ 0 h 5962334"/>
              <a:gd name="connsiteX0" fmla="*/ 0 w 9371400"/>
              <a:gd name="connsiteY0" fmla="*/ 0 h 5960358"/>
              <a:gd name="connsiteX1" fmla="*/ 9371400 w 9371400"/>
              <a:gd name="connsiteY1" fmla="*/ 0 h 5960358"/>
              <a:gd name="connsiteX2" fmla="*/ 9371400 w 9371400"/>
              <a:gd name="connsiteY2" fmla="*/ 3503614 h 5960358"/>
              <a:gd name="connsiteX3" fmla="*/ 773906 w 9371400"/>
              <a:gd name="connsiteY3" fmla="*/ 5936455 h 5960358"/>
              <a:gd name="connsiteX4" fmla="*/ 535782 w 9371400"/>
              <a:gd name="connsiteY4" fmla="*/ 5953918 h 5960358"/>
              <a:gd name="connsiteX5" fmla="*/ 203200 w 9371400"/>
              <a:gd name="connsiteY5" fmla="*/ 5788026 h 5960358"/>
              <a:gd name="connsiteX6" fmla="*/ 0 w 9371400"/>
              <a:gd name="connsiteY6" fmla="*/ 5322889 h 5960358"/>
              <a:gd name="connsiteX7" fmla="*/ 0 w 9371400"/>
              <a:gd name="connsiteY7" fmla="*/ 0 h 5960358"/>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1400" h="5958126">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F58220"/>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13" name="Text Placeholder 10"/>
          <p:cNvSpPr>
            <a:spLocks noGrp="1"/>
          </p:cNvSpPr>
          <p:nvPr>
            <p:ph type="body" sz="quarter" idx="14" hasCustomPrompt="1"/>
          </p:nvPr>
        </p:nvSpPr>
        <p:spPr>
          <a:xfrm>
            <a:off x="825500" y="4570413"/>
            <a:ext cx="2260600" cy="819150"/>
          </a:xfrm>
        </p:spPr>
        <p:txBody>
          <a:bodyPr wrap="square" anchor="b">
            <a:noAutofit/>
          </a:bodyPr>
          <a:lstStyle>
            <a:lvl1pPr>
              <a:lnSpc>
                <a:spcPct val="100000"/>
              </a:lnSpc>
              <a:spcAft>
                <a:spcPts val="0"/>
              </a:spcAft>
              <a:defRPr sz="10800" b="1">
                <a:solidFill>
                  <a:schemeClr val="bg1"/>
                </a:solidFill>
              </a:defRPr>
            </a:lvl1pPr>
          </a:lstStyle>
          <a:p>
            <a:pPr lvl="0"/>
            <a:r>
              <a:rPr lang="en-US" dirty="0" smtClean="0"/>
              <a:t>#.#</a:t>
            </a:r>
          </a:p>
        </p:txBody>
      </p:sp>
      <p:sp>
        <p:nvSpPr>
          <p:cNvPr id="8" name="Title 7"/>
          <p:cNvSpPr>
            <a:spLocks noGrp="1"/>
          </p:cNvSpPr>
          <p:nvPr>
            <p:ph type="title"/>
          </p:nvPr>
        </p:nvSpPr>
        <p:spPr/>
        <p:txBody>
          <a:bodyPr/>
          <a:lstStyle>
            <a:lvl1pPr>
              <a:defRPr>
                <a:solidFill>
                  <a:schemeClr val="bg1"/>
                </a:solidFill>
              </a:defRPr>
            </a:lvl1pPr>
          </a:lstStyle>
          <a:p>
            <a:r>
              <a:rPr lang="en-US" smtClean="0"/>
              <a:t>Click to edit Master title style</a:t>
            </a:r>
            <a:endParaRPr lang="en-GB"/>
          </a:p>
        </p:txBody>
      </p:sp>
      <p:sp>
        <p:nvSpPr>
          <p:cNvPr id="9" name="Rectangle 8"/>
          <p:cNvSpPr/>
          <p:nvPr userDrawn="1"/>
        </p:nvSpPr>
        <p:spPr>
          <a:xfrm>
            <a:off x="825500" y="6387327"/>
            <a:ext cx="2090316" cy="153888"/>
          </a:xfrm>
          <a:prstGeom prst="rect">
            <a:avLst/>
          </a:prstGeom>
        </p:spPr>
        <p:txBody>
          <a:bodyPr wrap="none" lIns="0" tIns="0" rIns="0" bIns="0">
            <a:noAutofit/>
          </a:bodyPr>
          <a:lstStyle/>
          <a:p>
            <a:r>
              <a:rPr lang="en-GB" sz="1000" dirty="0" smtClean="0">
                <a:solidFill>
                  <a:schemeClr val="bg1"/>
                </a:solidFill>
              </a:rPr>
              <a:t>[Title for presentation / Date to go here]</a:t>
            </a:r>
          </a:p>
        </p:txBody>
      </p:sp>
      <p:sp>
        <p:nvSpPr>
          <p:cNvPr id="10" name="Freeform 6"/>
          <p:cNvSpPr>
            <a:spLocks/>
          </p:cNvSpPr>
          <p:nvPr userDrawn="1"/>
        </p:nvSpPr>
        <p:spPr bwMode="auto">
          <a:xfrm>
            <a:off x="9064624" y="-1"/>
            <a:ext cx="347663" cy="482041"/>
          </a:xfrm>
          <a:custGeom>
            <a:avLst/>
            <a:gdLst>
              <a:gd name="T0" fmla="*/ 0 w 120"/>
              <a:gd name="T1" fmla="*/ 0 h 164"/>
              <a:gd name="T2" fmla="*/ 120 w 120"/>
              <a:gd name="T3" fmla="*/ 0 h 164"/>
              <a:gd name="T4" fmla="*/ 120 w 120"/>
              <a:gd name="T5" fmla="*/ 138 h 164"/>
              <a:gd name="T6" fmla="*/ 13 w 120"/>
              <a:gd name="T7" fmla="*/ 164 h 164"/>
              <a:gd name="T8" fmla="*/ 10 w 120"/>
              <a:gd name="T9" fmla="*/ 164 h 164"/>
              <a:gd name="T10" fmla="*/ 0 w 120"/>
              <a:gd name="T11" fmla="*/ 156 h 164"/>
              <a:gd name="T12" fmla="*/ 0 w 120"/>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0" h="164">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bg1"/>
          </a:solidFill>
          <a:ln>
            <a:noFill/>
          </a:ln>
        </p:spPr>
        <p:txBody>
          <a:bodyPr vert="horz" wrap="none" lIns="0" tIns="0" rIns="0" bIns="36000" numCol="1" anchor="ctr" anchorCtr="1" compatLnSpc="1">
            <a:prstTxWarp prst="textNoShape">
              <a:avLst/>
            </a:prstTxWarp>
          </a:bodyPr>
          <a:lstStyle/>
          <a:p>
            <a:pPr marL="0" marR="0" indent="0" algn="ctr" defTabSz="872722" rtl="0" eaLnBrk="1" fontAlgn="auto" latinLnBrk="0" hangingPunct="1">
              <a:lnSpc>
                <a:spcPct val="100000"/>
              </a:lnSpc>
              <a:spcBef>
                <a:spcPts val="0"/>
              </a:spcBef>
              <a:spcAft>
                <a:spcPts val="0"/>
              </a:spcAft>
              <a:buClrTx/>
              <a:buSzTx/>
              <a:buFontTx/>
              <a:buNone/>
              <a:tabLst/>
              <a:defRPr/>
            </a:pPr>
            <a:fld id="{12E06541-304F-41DA-A076-D86DB9E81A9C}" type="slidenum">
              <a:rPr lang="en-GB" sz="1200" smtClean="0">
                <a:solidFill>
                  <a:schemeClr val="accent1"/>
                </a:solidFill>
              </a:rPr>
              <a:pPr marL="0" marR="0" indent="0" algn="ctr" defTabSz="872722" rtl="0" eaLnBrk="1" fontAlgn="auto" latinLnBrk="0" hangingPunct="1">
                <a:lnSpc>
                  <a:spcPct val="100000"/>
                </a:lnSpc>
                <a:spcBef>
                  <a:spcPts val="0"/>
                </a:spcBef>
                <a:spcAft>
                  <a:spcPts val="0"/>
                </a:spcAft>
                <a:buClrTx/>
                <a:buSzTx/>
                <a:buFontTx/>
                <a:buNone/>
                <a:tabLst/>
                <a:defRPr/>
              </a:pPr>
              <a:t>‹#›</a:t>
            </a:fld>
            <a:endParaRPr lang="en-GB" sz="1200" smtClean="0">
              <a:solidFill>
                <a:schemeClr val="accent1"/>
              </a:solidFill>
            </a:endParaRPr>
          </a:p>
        </p:txBody>
      </p:sp>
    </p:spTree>
    <p:extLst>
      <p:ext uri="{BB962C8B-B14F-4D97-AF65-F5344CB8AC3E}">
        <p14:creationId xmlns:p14="http://schemas.microsoft.com/office/powerpoint/2010/main" val="7652623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079"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divider 6">
    <p:bg>
      <p:bgPr>
        <a:solidFill>
          <a:schemeClr val="bg2"/>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9906000" cy="6858000"/>
          </a:xfrm>
          <a:prstGeom prst="rect">
            <a:avLst/>
          </a:prstGeom>
          <a:solidFill>
            <a:srgbClr val="D3E26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11" name="Isosceles Triangle 2"/>
          <p:cNvSpPr/>
          <p:nvPr userDrawn="1"/>
        </p:nvSpPr>
        <p:spPr>
          <a:xfrm rot="16200000">
            <a:off x="6039138" y="2452979"/>
            <a:ext cx="2824488" cy="4909235"/>
          </a:xfrm>
          <a:custGeom>
            <a:avLst/>
            <a:gdLst>
              <a:gd name="connsiteX0" fmla="*/ 0 w 2771777"/>
              <a:gd name="connsiteY0" fmla="*/ 4817797 h 4817797"/>
              <a:gd name="connsiteX1" fmla="*/ 1385889 w 2771777"/>
              <a:gd name="connsiteY1" fmla="*/ 0 h 4817797"/>
              <a:gd name="connsiteX2" fmla="*/ 2771777 w 2771777"/>
              <a:gd name="connsiteY2" fmla="*/ 4817797 h 4817797"/>
              <a:gd name="connsiteX3" fmla="*/ 0 w 2771777"/>
              <a:gd name="connsiteY3" fmla="*/ 4817797 h 4817797"/>
              <a:gd name="connsiteX0" fmla="*/ 0 w 2771777"/>
              <a:gd name="connsiteY0" fmla="*/ 4808272 h 4808272"/>
              <a:gd name="connsiteX1" fmla="*/ 1395414 w 2771777"/>
              <a:gd name="connsiteY1" fmla="*/ 0 h 4808272"/>
              <a:gd name="connsiteX2" fmla="*/ 2771777 w 2771777"/>
              <a:gd name="connsiteY2" fmla="*/ 4808272 h 4808272"/>
              <a:gd name="connsiteX3" fmla="*/ 0 w 2771777"/>
              <a:gd name="connsiteY3" fmla="*/ 4808272 h 4808272"/>
              <a:gd name="connsiteX0" fmla="*/ 0 w 2771777"/>
              <a:gd name="connsiteY0" fmla="*/ 4817619 h 4817619"/>
              <a:gd name="connsiteX1" fmla="*/ 1400087 w 2771777"/>
              <a:gd name="connsiteY1" fmla="*/ 0 h 4817619"/>
              <a:gd name="connsiteX2" fmla="*/ 2771777 w 2771777"/>
              <a:gd name="connsiteY2" fmla="*/ 4817619 h 4817619"/>
              <a:gd name="connsiteX3" fmla="*/ 0 w 2771777"/>
              <a:gd name="connsiteY3" fmla="*/ 4817619 h 4817619"/>
            </a:gdLst>
            <a:ahLst/>
            <a:cxnLst>
              <a:cxn ang="0">
                <a:pos x="connsiteX0" y="connsiteY0"/>
              </a:cxn>
              <a:cxn ang="0">
                <a:pos x="connsiteX1" y="connsiteY1"/>
              </a:cxn>
              <a:cxn ang="0">
                <a:pos x="connsiteX2" y="connsiteY2"/>
              </a:cxn>
              <a:cxn ang="0">
                <a:pos x="connsiteX3" y="connsiteY3"/>
              </a:cxn>
            </a:cxnLst>
            <a:rect l="l" t="t" r="r" b="b"/>
            <a:pathLst>
              <a:path w="2771777" h="4817619">
                <a:moveTo>
                  <a:pt x="0" y="4817619"/>
                </a:moveTo>
                <a:lnTo>
                  <a:pt x="1400087" y="0"/>
                </a:lnTo>
                <a:lnTo>
                  <a:pt x="2771777" y="4817619"/>
                </a:lnTo>
                <a:lnTo>
                  <a:pt x="0" y="4817619"/>
                </a:lnTo>
                <a:close/>
              </a:path>
            </a:pathLst>
          </a:custGeom>
          <a:solidFill>
            <a:srgbClr val="DCE882"/>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lvl="0" algn="ctr"/>
            <a:endParaRPr lang="en-GB" sz="1400" dirty="0" err="1" smtClean="0"/>
          </a:p>
        </p:txBody>
      </p:sp>
      <p:sp>
        <p:nvSpPr>
          <p:cNvPr id="4" name="Rectangle 3"/>
          <p:cNvSpPr/>
          <p:nvPr userDrawn="1"/>
        </p:nvSpPr>
        <p:spPr>
          <a:xfrm>
            <a:off x="533400" y="2"/>
            <a:ext cx="9371400" cy="5958126"/>
          </a:xfrm>
          <a:custGeom>
            <a:avLst/>
            <a:gdLst>
              <a:gd name="connsiteX0" fmla="*/ 0 w 9371400"/>
              <a:gd name="connsiteY0" fmla="*/ 0 h 5980114"/>
              <a:gd name="connsiteX1" fmla="*/ 9371400 w 9371400"/>
              <a:gd name="connsiteY1" fmla="*/ 0 h 5980114"/>
              <a:gd name="connsiteX2" fmla="*/ 9371400 w 9371400"/>
              <a:gd name="connsiteY2" fmla="*/ 5980114 h 5980114"/>
              <a:gd name="connsiteX3" fmla="*/ 0 w 9371400"/>
              <a:gd name="connsiteY3" fmla="*/ 5980114 h 5980114"/>
              <a:gd name="connsiteX4" fmla="*/ 0 w 9371400"/>
              <a:gd name="connsiteY4" fmla="*/ 0 h 5980114"/>
              <a:gd name="connsiteX0" fmla="*/ 0 w 9371400"/>
              <a:gd name="connsiteY0" fmla="*/ 0 h 5980114"/>
              <a:gd name="connsiteX1" fmla="*/ 9371400 w 9371400"/>
              <a:gd name="connsiteY1" fmla="*/ 0 h 5980114"/>
              <a:gd name="connsiteX2" fmla="*/ 9371400 w 9371400"/>
              <a:gd name="connsiteY2" fmla="*/ 59801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591176"/>
              <a:gd name="connsiteX1" fmla="*/ 9371400 w 9371400"/>
              <a:gd name="connsiteY1" fmla="*/ 0 h 5591176"/>
              <a:gd name="connsiteX2" fmla="*/ 9371400 w 9371400"/>
              <a:gd name="connsiteY2" fmla="*/ 3503614 h 5591176"/>
              <a:gd name="connsiteX3" fmla="*/ 1990725 w 9371400"/>
              <a:gd name="connsiteY3" fmla="*/ 5591176 h 5591176"/>
              <a:gd name="connsiteX4" fmla="*/ 0 w 9371400"/>
              <a:gd name="connsiteY4" fmla="*/ 5370514 h 5591176"/>
              <a:gd name="connsiteX5" fmla="*/ 0 w 9371400"/>
              <a:gd name="connsiteY5" fmla="*/ 0 h 5591176"/>
              <a:gd name="connsiteX0" fmla="*/ 0 w 9371400"/>
              <a:gd name="connsiteY0" fmla="*/ 0 h 5924551"/>
              <a:gd name="connsiteX1" fmla="*/ 9371400 w 9371400"/>
              <a:gd name="connsiteY1" fmla="*/ 0 h 5924551"/>
              <a:gd name="connsiteX2" fmla="*/ 9371400 w 9371400"/>
              <a:gd name="connsiteY2" fmla="*/ 3503614 h 5924551"/>
              <a:gd name="connsiteX3" fmla="*/ 400050 w 9371400"/>
              <a:gd name="connsiteY3" fmla="*/ 5924551 h 5924551"/>
              <a:gd name="connsiteX4" fmla="*/ 0 w 9371400"/>
              <a:gd name="connsiteY4" fmla="*/ 5370514 h 5924551"/>
              <a:gd name="connsiteX5" fmla="*/ 0 w 9371400"/>
              <a:gd name="connsiteY5" fmla="*/ 0 h 5924551"/>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833330"/>
              <a:gd name="connsiteX1" fmla="*/ 9371400 w 9371400"/>
              <a:gd name="connsiteY1" fmla="*/ 0 h 5833330"/>
              <a:gd name="connsiteX2" fmla="*/ 9371400 w 9371400"/>
              <a:gd name="connsiteY2" fmla="*/ 3503614 h 5833330"/>
              <a:gd name="connsiteX3" fmla="*/ 240030 w 9371400"/>
              <a:gd name="connsiteY3" fmla="*/ 5817871 h 5833330"/>
              <a:gd name="connsiteX4" fmla="*/ 0 w 9371400"/>
              <a:gd name="connsiteY4" fmla="*/ 5370514 h 5833330"/>
              <a:gd name="connsiteX5" fmla="*/ 0 w 9371400"/>
              <a:gd name="connsiteY5" fmla="*/ 0 h 5833330"/>
              <a:gd name="connsiteX0" fmla="*/ 0 w 9371400"/>
              <a:gd name="connsiteY0" fmla="*/ 0 h 5826460"/>
              <a:gd name="connsiteX1" fmla="*/ 9371400 w 9371400"/>
              <a:gd name="connsiteY1" fmla="*/ 0 h 5826460"/>
              <a:gd name="connsiteX2" fmla="*/ 9371400 w 9371400"/>
              <a:gd name="connsiteY2" fmla="*/ 3503614 h 5826460"/>
              <a:gd name="connsiteX3" fmla="*/ 240030 w 9371400"/>
              <a:gd name="connsiteY3" fmla="*/ 5817871 h 5826460"/>
              <a:gd name="connsiteX4" fmla="*/ 0 w 9371400"/>
              <a:gd name="connsiteY4" fmla="*/ 5370514 h 5826460"/>
              <a:gd name="connsiteX5" fmla="*/ 0 w 9371400"/>
              <a:gd name="connsiteY5" fmla="*/ 0 h 5826460"/>
              <a:gd name="connsiteX0" fmla="*/ 0 w 9371400"/>
              <a:gd name="connsiteY0" fmla="*/ 0 h 5894683"/>
              <a:gd name="connsiteX1" fmla="*/ 9371400 w 9371400"/>
              <a:gd name="connsiteY1" fmla="*/ 0 h 5894683"/>
              <a:gd name="connsiteX2" fmla="*/ 9371400 w 9371400"/>
              <a:gd name="connsiteY2" fmla="*/ 3503614 h 5894683"/>
              <a:gd name="connsiteX3" fmla="*/ 323850 w 9371400"/>
              <a:gd name="connsiteY3" fmla="*/ 5886451 h 5894683"/>
              <a:gd name="connsiteX4" fmla="*/ 0 w 9371400"/>
              <a:gd name="connsiteY4" fmla="*/ 5370514 h 5894683"/>
              <a:gd name="connsiteX5" fmla="*/ 0 w 9371400"/>
              <a:gd name="connsiteY5" fmla="*/ 0 h 5894683"/>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03101"/>
              <a:gd name="connsiteX1" fmla="*/ 9371400 w 9371400"/>
              <a:gd name="connsiteY1" fmla="*/ 0 h 5903101"/>
              <a:gd name="connsiteX2" fmla="*/ 9371400 w 9371400"/>
              <a:gd name="connsiteY2" fmla="*/ 3503614 h 5903101"/>
              <a:gd name="connsiteX3" fmla="*/ 323850 w 9371400"/>
              <a:gd name="connsiteY3" fmla="*/ 5886451 h 5903101"/>
              <a:gd name="connsiteX4" fmla="*/ 0 w 9371400"/>
              <a:gd name="connsiteY4" fmla="*/ 5370514 h 5903101"/>
              <a:gd name="connsiteX5" fmla="*/ 0 w 9371400"/>
              <a:gd name="connsiteY5" fmla="*/ 0 h 5903101"/>
              <a:gd name="connsiteX0" fmla="*/ 0 w 9371400"/>
              <a:gd name="connsiteY0" fmla="*/ 0 h 5956929"/>
              <a:gd name="connsiteX1" fmla="*/ 9371400 w 9371400"/>
              <a:gd name="connsiteY1" fmla="*/ 0 h 5956929"/>
              <a:gd name="connsiteX2" fmla="*/ 9371400 w 9371400"/>
              <a:gd name="connsiteY2" fmla="*/ 3503614 h 5956929"/>
              <a:gd name="connsiteX3" fmla="*/ 323850 w 9371400"/>
              <a:gd name="connsiteY3" fmla="*/ 5886451 h 5956929"/>
              <a:gd name="connsiteX4" fmla="*/ 0 w 9371400"/>
              <a:gd name="connsiteY4" fmla="*/ 5370514 h 5956929"/>
              <a:gd name="connsiteX5" fmla="*/ 0 w 9371400"/>
              <a:gd name="connsiteY5" fmla="*/ 0 h 5956929"/>
              <a:gd name="connsiteX0" fmla="*/ 0 w 9371400"/>
              <a:gd name="connsiteY0" fmla="*/ 0 h 5944045"/>
              <a:gd name="connsiteX1" fmla="*/ 9371400 w 9371400"/>
              <a:gd name="connsiteY1" fmla="*/ 0 h 5944045"/>
              <a:gd name="connsiteX2" fmla="*/ 9371400 w 9371400"/>
              <a:gd name="connsiteY2" fmla="*/ 3503614 h 5944045"/>
              <a:gd name="connsiteX3" fmla="*/ 323850 w 9371400"/>
              <a:gd name="connsiteY3" fmla="*/ 5886451 h 5944045"/>
              <a:gd name="connsiteX4" fmla="*/ 0 w 9371400"/>
              <a:gd name="connsiteY4" fmla="*/ 5370514 h 5944045"/>
              <a:gd name="connsiteX5" fmla="*/ 0 w 9371400"/>
              <a:gd name="connsiteY5" fmla="*/ 0 h 5944045"/>
              <a:gd name="connsiteX0" fmla="*/ 0 w 9371400"/>
              <a:gd name="connsiteY0" fmla="*/ 0 h 5869516"/>
              <a:gd name="connsiteX1" fmla="*/ 9371400 w 9371400"/>
              <a:gd name="connsiteY1" fmla="*/ 0 h 5869516"/>
              <a:gd name="connsiteX2" fmla="*/ 9371400 w 9371400"/>
              <a:gd name="connsiteY2" fmla="*/ 3503614 h 5869516"/>
              <a:gd name="connsiteX3" fmla="*/ 234950 w 9371400"/>
              <a:gd name="connsiteY3" fmla="*/ 5810251 h 5869516"/>
              <a:gd name="connsiteX4" fmla="*/ 0 w 9371400"/>
              <a:gd name="connsiteY4" fmla="*/ 5370514 h 5869516"/>
              <a:gd name="connsiteX5" fmla="*/ 0 w 9371400"/>
              <a:gd name="connsiteY5" fmla="*/ 0 h 5869516"/>
              <a:gd name="connsiteX0" fmla="*/ 0 w 9371400"/>
              <a:gd name="connsiteY0" fmla="*/ 0 h 5839290"/>
              <a:gd name="connsiteX1" fmla="*/ 9371400 w 9371400"/>
              <a:gd name="connsiteY1" fmla="*/ 0 h 5839290"/>
              <a:gd name="connsiteX2" fmla="*/ 9371400 w 9371400"/>
              <a:gd name="connsiteY2" fmla="*/ 3503614 h 5839290"/>
              <a:gd name="connsiteX3" fmla="*/ 234950 w 9371400"/>
              <a:gd name="connsiteY3" fmla="*/ 5810251 h 5839290"/>
              <a:gd name="connsiteX4" fmla="*/ 0 w 9371400"/>
              <a:gd name="connsiteY4" fmla="*/ 5370514 h 5839290"/>
              <a:gd name="connsiteX5" fmla="*/ 0 w 9371400"/>
              <a:gd name="connsiteY5" fmla="*/ 0 h 5839290"/>
              <a:gd name="connsiteX0" fmla="*/ 81267 w 9452667"/>
              <a:gd name="connsiteY0" fmla="*/ 0 h 6117953"/>
              <a:gd name="connsiteX1" fmla="*/ 9452667 w 9452667"/>
              <a:gd name="connsiteY1" fmla="*/ 0 h 6117953"/>
              <a:gd name="connsiteX2" fmla="*/ 9452667 w 9452667"/>
              <a:gd name="connsiteY2" fmla="*/ 3503614 h 6117953"/>
              <a:gd name="connsiteX3" fmla="*/ 790880 w 9452667"/>
              <a:gd name="connsiteY3" fmla="*/ 5962650 h 6117953"/>
              <a:gd name="connsiteX4" fmla="*/ 316217 w 9452667"/>
              <a:gd name="connsiteY4" fmla="*/ 5810251 h 6117953"/>
              <a:gd name="connsiteX5" fmla="*/ 81267 w 9452667"/>
              <a:gd name="connsiteY5" fmla="*/ 5370514 h 6117953"/>
              <a:gd name="connsiteX6" fmla="*/ 81267 w 9452667"/>
              <a:gd name="connsiteY6" fmla="*/ 0 h 6117953"/>
              <a:gd name="connsiteX0" fmla="*/ 0 w 9371400"/>
              <a:gd name="connsiteY0" fmla="*/ 0 h 5965597"/>
              <a:gd name="connsiteX1" fmla="*/ 9371400 w 9371400"/>
              <a:gd name="connsiteY1" fmla="*/ 0 h 5965597"/>
              <a:gd name="connsiteX2" fmla="*/ 9371400 w 9371400"/>
              <a:gd name="connsiteY2" fmla="*/ 3503614 h 5965597"/>
              <a:gd name="connsiteX3" fmla="*/ 709613 w 9371400"/>
              <a:gd name="connsiteY3" fmla="*/ 5962650 h 5965597"/>
              <a:gd name="connsiteX4" fmla="*/ 234950 w 9371400"/>
              <a:gd name="connsiteY4" fmla="*/ 5810251 h 5965597"/>
              <a:gd name="connsiteX5" fmla="*/ 0 w 9371400"/>
              <a:gd name="connsiteY5" fmla="*/ 5370514 h 5965597"/>
              <a:gd name="connsiteX6" fmla="*/ 0 w 9371400"/>
              <a:gd name="connsiteY6" fmla="*/ 0 h 5965597"/>
              <a:gd name="connsiteX0" fmla="*/ 0 w 9371400"/>
              <a:gd name="connsiteY0" fmla="*/ 0 h 5965024"/>
              <a:gd name="connsiteX1" fmla="*/ 9371400 w 9371400"/>
              <a:gd name="connsiteY1" fmla="*/ 0 h 5965024"/>
              <a:gd name="connsiteX2" fmla="*/ 9371400 w 9371400"/>
              <a:gd name="connsiteY2" fmla="*/ 3503614 h 5965024"/>
              <a:gd name="connsiteX3" fmla="*/ 709613 w 9371400"/>
              <a:gd name="connsiteY3" fmla="*/ 5962650 h 5965024"/>
              <a:gd name="connsiteX4" fmla="*/ 203200 w 9371400"/>
              <a:gd name="connsiteY4" fmla="*/ 5788026 h 5965024"/>
              <a:gd name="connsiteX5" fmla="*/ 0 w 9371400"/>
              <a:gd name="connsiteY5" fmla="*/ 5370514 h 5965024"/>
              <a:gd name="connsiteX6" fmla="*/ 0 w 9371400"/>
              <a:gd name="connsiteY6" fmla="*/ 0 h 5965024"/>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49683"/>
              <a:gd name="connsiteX1" fmla="*/ 9371400 w 9371400"/>
              <a:gd name="connsiteY1" fmla="*/ 0 h 5949683"/>
              <a:gd name="connsiteX2" fmla="*/ 9371400 w 9371400"/>
              <a:gd name="connsiteY2" fmla="*/ 3503614 h 5949683"/>
              <a:gd name="connsiteX3" fmla="*/ 735807 w 9371400"/>
              <a:gd name="connsiteY3" fmla="*/ 5946775 h 5949683"/>
              <a:gd name="connsiteX4" fmla="*/ 203200 w 9371400"/>
              <a:gd name="connsiteY4" fmla="*/ 5788026 h 5949683"/>
              <a:gd name="connsiteX5" fmla="*/ 0 w 9371400"/>
              <a:gd name="connsiteY5" fmla="*/ 5322889 h 5949683"/>
              <a:gd name="connsiteX6" fmla="*/ 0 w 9371400"/>
              <a:gd name="connsiteY6" fmla="*/ 0 h 5949683"/>
              <a:gd name="connsiteX0" fmla="*/ 0 w 9371400"/>
              <a:gd name="connsiteY0" fmla="*/ 0 h 5954326"/>
              <a:gd name="connsiteX1" fmla="*/ 9371400 w 9371400"/>
              <a:gd name="connsiteY1" fmla="*/ 0 h 5954326"/>
              <a:gd name="connsiteX2" fmla="*/ 9371400 w 9371400"/>
              <a:gd name="connsiteY2" fmla="*/ 3503614 h 5954326"/>
              <a:gd name="connsiteX3" fmla="*/ 638176 w 9371400"/>
              <a:gd name="connsiteY3" fmla="*/ 5951537 h 5954326"/>
              <a:gd name="connsiteX4" fmla="*/ 203200 w 9371400"/>
              <a:gd name="connsiteY4" fmla="*/ 5788026 h 5954326"/>
              <a:gd name="connsiteX5" fmla="*/ 0 w 9371400"/>
              <a:gd name="connsiteY5" fmla="*/ 5322889 h 5954326"/>
              <a:gd name="connsiteX6" fmla="*/ 0 w 9371400"/>
              <a:gd name="connsiteY6" fmla="*/ 0 h 5954326"/>
              <a:gd name="connsiteX0" fmla="*/ 0 w 9371400"/>
              <a:gd name="connsiteY0" fmla="*/ 0 h 5960329"/>
              <a:gd name="connsiteX1" fmla="*/ 9371400 w 9371400"/>
              <a:gd name="connsiteY1" fmla="*/ 0 h 5960329"/>
              <a:gd name="connsiteX2" fmla="*/ 9371400 w 9371400"/>
              <a:gd name="connsiteY2" fmla="*/ 3503614 h 5960329"/>
              <a:gd name="connsiteX3" fmla="*/ 773906 w 9371400"/>
              <a:gd name="connsiteY3" fmla="*/ 5936455 h 5960329"/>
              <a:gd name="connsiteX4" fmla="*/ 638176 w 9371400"/>
              <a:gd name="connsiteY4" fmla="*/ 5951537 h 5960329"/>
              <a:gd name="connsiteX5" fmla="*/ 203200 w 9371400"/>
              <a:gd name="connsiteY5" fmla="*/ 5788026 h 5960329"/>
              <a:gd name="connsiteX6" fmla="*/ 0 w 9371400"/>
              <a:gd name="connsiteY6" fmla="*/ 5322889 h 5960329"/>
              <a:gd name="connsiteX7" fmla="*/ 0 w 9371400"/>
              <a:gd name="connsiteY7" fmla="*/ 0 h 5960329"/>
              <a:gd name="connsiteX0" fmla="*/ 0 w 9371400"/>
              <a:gd name="connsiteY0" fmla="*/ 0 h 5962334"/>
              <a:gd name="connsiteX1" fmla="*/ 9371400 w 9371400"/>
              <a:gd name="connsiteY1" fmla="*/ 0 h 5962334"/>
              <a:gd name="connsiteX2" fmla="*/ 9371400 w 9371400"/>
              <a:gd name="connsiteY2" fmla="*/ 3503614 h 5962334"/>
              <a:gd name="connsiteX3" fmla="*/ 773906 w 9371400"/>
              <a:gd name="connsiteY3" fmla="*/ 5936455 h 5962334"/>
              <a:gd name="connsiteX4" fmla="*/ 535782 w 9371400"/>
              <a:gd name="connsiteY4" fmla="*/ 5953918 h 5962334"/>
              <a:gd name="connsiteX5" fmla="*/ 203200 w 9371400"/>
              <a:gd name="connsiteY5" fmla="*/ 5788026 h 5962334"/>
              <a:gd name="connsiteX6" fmla="*/ 0 w 9371400"/>
              <a:gd name="connsiteY6" fmla="*/ 5322889 h 5962334"/>
              <a:gd name="connsiteX7" fmla="*/ 0 w 9371400"/>
              <a:gd name="connsiteY7" fmla="*/ 0 h 5962334"/>
              <a:gd name="connsiteX0" fmla="*/ 0 w 9371400"/>
              <a:gd name="connsiteY0" fmla="*/ 0 h 5960358"/>
              <a:gd name="connsiteX1" fmla="*/ 9371400 w 9371400"/>
              <a:gd name="connsiteY1" fmla="*/ 0 h 5960358"/>
              <a:gd name="connsiteX2" fmla="*/ 9371400 w 9371400"/>
              <a:gd name="connsiteY2" fmla="*/ 3503614 h 5960358"/>
              <a:gd name="connsiteX3" fmla="*/ 773906 w 9371400"/>
              <a:gd name="connsiteY3" fmla="*/ 5936455 h 5960358"/>
              <a:gd name="connsiteX4" fmla="*/ 535782 w 9371400"/>
              <a:gd name="connsiteY4" fmla="*/ 5953918 h 5960358"/>
              <a:gd name="connsiteX5" fmla="*/ 203200 w 9371400"/>
              <a:gd name="connsiteY5" fmla="*/ 5788026 h 5960358"/>
              <a:gd name="connsiteX6" fmla="*/ 0 w 9371400"/>
              <a:gd name="connsiteY6" fmla="*/ 5322889 h 5960358"/>
              <a:gd name="connsiteX7" fmla="*/ 0 w 9371400"/>
              <a:gd name="connsiteY7" fmla="*/ 0 h 5960358"/>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1400" h="5958126">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C4D82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13" name="Text Placeholder 10"/>
          <p:cNvSpPr>
            <a:spLocks noGrp="1"/>
          </p:cNvSpPr>
          <p:nvPr>
            <p:ph type="body" sz="quarter" idx="14" hasCustomPrompt="1"/>
          </p:nvPr>
        </p:nvSpPr>
        <p:spPr>
          <a:xfrm>
            <a:off x="825500" y="4570413"/>
            <a:ext cx="2260600" cy="819150"/>
          </a:xfrm>
        </p:spPr>
        <p:txBody>
          <a:bodyPr wrap="square" anchor="b">
            <a:noAutofit/>
          </a:bodyPr>
          <a:lstStyle>
            <a:lvl1pPr>
              <a:lnSpc>
                <a:spcPct val="100000"/>
              </a:lnSpc>
              <a:spcAft>
                <a:spcPts val="0"/>
              </a:spcAft>
              <a:defRPr sz="10800" b="1">
                <a:solidFill>
                  <a:schemeClr val="bg1"/>
                </a:solidFill>
              </a:defRPr>
            </a:lvl1pPr>
          </a:lstStyle>
          <a:p>
            <a:pPr lvl="0"/>
            <a:r>
              <a:rPr lang="en-US" dirty="0" smtClean="0"/>
              <a:t>#.#</a:t>
            </a:r>
          </a:p>
        </p:txBody>
      </p:sp>
      <p:sp>
        <p:nvSpPr>
          <p:cNvPr id="16" name="Freeform 6"/>
          <p:cNvSpPr>
            <a:spLocks/>
          </p:cNvSpPr>
          <p:nvPr userDrawn="1"/>
        </p:nvSpPr>
        <p:spPr bwMode="auto">
          <a:xfrm>
            <a:off x="9064624" y="-1"/>
            <a:ext cx="347663" cy="482041"/>
          </a:xfrm>
          <a:custGeom>
            <a:avLst/>
            <a:gdLst>
              <a:gd name="T0" fmla="*/ 0 w 120"/>
              <a:gd name="T1" fmla="*/ 0 h 164"/>
              <a:gd name="T2" fmla="*/ 120 w 120"/>
              <a:gd name="T3" fmla="*/ 0 h 164"/>
              <a:gd name="T4" fmla="*/ 120 w 120"/>
              <a:gd name="T5" fmla="*/ 138 h 164"/>
              <a:gd name="T6" fmla="*/ 13 w 120"/>
              <a:gd name="T7" fmla="*/ 164 h 164"/>
              <a:gd name="T8" fmla="*/ 10 w 120"/>
              <a:gd name="T9" fmla="*/ 164 h 164"/>
              <a:gd name="T10" fmla="*/ 0 w 120"/>
              <a:gd name="T11" fmla="*/ 156 h 164"/>
              <a:gd name="T12" fmla="*/ 0 w 120"/>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0" h="164">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bg1"/>
          </a:solidFill>
          <a:ln>
            <a:noFill/>
          </a:ln>
        </p:spPr>
        <p:txBody>
          <a:bodyPr vert="horz" wrap="none" lIns="0" tIns="0" rIns="0" bIns="36000" numCol="1" anchor="ctr" anchorCtr="1" compatLnSpc="1">
            <a:prstTxWarp prst="textNoShape">
              <a:avLst/>
            </a:prstTxWarp>
          </a:bodyPr>
          <a:lstStyle/>
          <a:p>
            <a:pPr marL="0" marR="0" indent="0" algn="ctr" defTabSz="872722" rtl="0" eaLnBrk="1" fontAlgn="auto" latinLnBrk="0" hangingPunct="1">
              <a:lnSpc>
                <a:spcPct val="100000"/>
              </a:lnSpc>
              <a:spcBef>
                <a:spcPts val="0"/>
              </a:spcBef>
              <a:spcAft>
                <a:spcPts val="0"/>
              </a:spcAft>
              <a:buClrTx/>
              <a:buSzTx/>
              <a:buFontTx/>
              <a:buNone/>
              <a:tabLst/>
              <a:defRPr/>
            </a:pPr>
            <a:fld id="{12E06541-304F-41DA-A076-D86DB9E81A9C}" type="slidenum">
              <a:rPr lang="en-GB" sz="1200" smtClean="0">
                <a:solidFill>
                  <a:schemeClr val="accent1"/>
                </a:solidFill>
              </a:rPr>
              <a:pPr marL="0" marR="0" indent="0" algn="ctr" defTabSz="872722" rtl="0" eaLnBrk="1" fontAlgn="auto" latinLnBrk="0" hangingPunct="1">
                <a:lnSpc>
                  <a:spcPct val="100000"/>
                </a:lnSpc>
                <a:spcBef>
                  <a:spcPts val="0"/>
                </a:spcBef>
                <a:spcAft>
                  <a:spcPts val="0"/>
                </a:spcAft>
                <a:buClrTx/>
                <a:buSzTx/>
                <a:buFontTx/>
                <a:buNone/>
                <a:tabLst/>
                <a:defRPr/>
              </a:pPr>
              <a:t>‹#›</a:t>
            </a:fld>
            <a:endParaRPr lang="en-GB" sz="1200" smtClean="0">
              <a:solidFill>
                <a:schemeClr val="accent1"/>
              </a:solidFill>
            </a:endParaRPr>
          </a:p>
        </p:txBody>
      </p:sp>
      <p:sp>
        <p:nvSpPr>
          <p:cNvPr id="5" name="Title 4"/>
          <p:cNvSpPr>
            <a:spLocks noGrp="1"/>
          </p:cNvSpPr>
          <p:nvPr>
            <p:ph type="title"/>
          </p:nvPr>
        </p:nvSpPr>
        <p:spPr/>
        <p:txBody>
          <a:bodyPr/>
          <a:lstStyle>
            <a:lvl1pPr>
              <a:defRPr>
                <a:solidFill>
                  <a:schemeClr val="bg1"/>
                </a:solidFill>
              </a:defRPr>
            </a:lvl1pPr>
          </a:lstStyle>
          <a:p>
            <a:r>
              <a:rPr lang="en-US" smtClean="0"/>
              <a:t>Click to edit Master title style</a:t>
            </a:r>
            <a:endParaRPr lang="en-GB" dirty="0"/>
          </a:p>
        </p:txBody>
      </p:sp>
      <p:sp>
        <p:nvSpPr>
          <p:cNvPr id="9" name="Rectangle 8"/>
          <p:cNvSpPr/>
          <p:nvPr userDrawn="1"/>
        </p:nvSpPr>
        <p:spPr>
          <a:xfrm>
            <a:off x="825500" y="6387327"/>
            <a:ext cx="2090316" cy="153888"/>
          </a:xfrm>
          <a:prstGeom prst="rect">
            <a:avLst/>
          </a:prstGeom>
        </p:spPr>
        <p:txBody>
          <a:bodyPr wrap="none" lIns="0" tIns="0" rIns="0" bIns="0">
            <a:noAutofit/>
          </a:bodyPr>
          <a:lstStyle/>
          <a:p>
            <a:r>
              <a:rPr lang="en-GB" sz="1000" dirty="0" smtClean="0">
                <a:solidFill>
                  <a:schemeClr val="bg1"/>
                </a:solidFill>
              </a:rPr>
              <a:t>[Title for presentation / Date to go here]</a:t>
            </a:r>
          </a:p>
        </p:txBody>
      </p:sp>
    </p:spTree>
    <p:extLst>
      <p:ext uri="{BB962C8B-B14F-4D97-AF65-F5344CB8AC3E}">
        <p14:creationId xmlns:p14="http://schemas.microsoft.com/office/powerpoint/2010/main" val="128678353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07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divider 7">
    <p:bg>
      <p:bgPr>
        <a:solidFill>
          <a:schemeClr val="bg2"/>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9906000" cy="6858000"/>
          </a:xfrm>
          <a:prstGeom prst="rect">
            <a:avLst/>
          </a:prstGeom>
          <a:solidFill>
            <a:srgbClr val="AE9DCB"/>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11" name="Isosceles Triangle 2"/>
          <p:cNvSpPr/>
          <p:nvPr userDrawn="1"/>
        </p:nvSpPr>
        <p:spPr>
          <a:xfrm rot="16200000">
            <a:off x="6039138" y="2452979"/>
            <a:ext cx="2824488" cy="4909235"/>
          </a:xfrm>
          <a:custGeom>
            <a:avLst/>
            <a:gdLst>
              <a:gd name="connsiteX0" fmla="*/ 0 w 2771777"/>
              <a:gd name="connsiteY0" fmla="*/ 4817797 h 4817797"/>
              <a:gd name="connsiteX1" fmla="*/ 1385889 w 2771777"/>
              <a:gd name="connsiteY1" fmla="*/ 0 h 4817797"/>
              <a:gd name="connsiteX2" fmla="*/ 2771777 w 2771777"/>
              <a:gd name="connsiteY2" fmla="*/ 4817797 h 4817797"/>
              <a:gd name="connsiteX3" fmla="*/ 0 w 2771777"/>
              <a:gd name="connsiteY3" fmla="*/ 4817797 h 4817797"/>
              <a:gd name="connsiteX0" fmla="*/ 0 w 2771777"/>
              <a:gd name="connsiteY0" fmla="*/ 4808272 h 4808272"/>
              <a:gd name="connsiteX1" fmla="*/ 1395414 w 2771777"/>
              <a:gd name="connsiteY1" fmla="*/ 0 h 4808272"/>
              <a:gd name="connsiteX2" fmla="*/ 2771777 w 2771777"/>
              <a:gd name="connsiteY2" fmla="*/ 4808272 h 4808272"/>
              <a:gd name="connsiteX3" fmla="*/ 0 w 2771777"/>
              <a:gd name="connsiteY3" fmla="*/ 4808272 h 4808272"/>
              <a:gd name="connsiteX0" fmla="*/ 0 w 2771777"/>
              <a:gd name="connsiteY0" fmla="*/ 4817619 h 4817619"/>
              <a:gd name="connsiteX1" fmla="*/ 1400087 w 2771777"/>
              <a:gd name="connsiteY1" fmla="*/ 0 h 4817619"/>
              <a:gd name="connsiteX2" fmla="*/ 2771777 w 2771777"/>
              <a:gd name="connsiteY2" fmla="*/ 4817619 h 4817619"/>
              <a:gd name="connsiteX3" fmla="*/ 0 w 2771777"/>
              <a:gd name="connsiteY3" fmla="*/ 4817619 h 4817619"/>
            </a:gdLst>
            <a:ahLst/>
            <a:cxnLst>
              <a:cxn ang="0">
                <a:pos x="connsiteX0" y="connsiteY0"/>
              </a:cxn>
              <a:cxn ang="0">
                <a:pos x="connsiteX1" y="connsiteY1"/>
              </a:cxn>
              <a:cxn ang="0">
                <a:pos x="connsiteX2" y="connsiteY2"/>
              </a:cxn>
              <a:cxn ang="0">
                <a:pos x="connsiteX3" y="connsiteY3"/>
              </a:cxn>
            </a:cxnLst>
            <a:rect l="l" t="t" r="r" b="b"/>
            <a:pathLst>
              <a:path w="2771777" h="4817619">
                <a:moveTo>
                  <a:pt x="0" y="4817619"/>
                </a:moveTo>
                <a:lnTo>
                  <a:pt x="1400087" y="0"/>
                </a:lnTo>
                <a:lnTo>
                  <a:pt x="2771777" y="4817619"/>
                </a:lnTo>
                <a:lnTo>
                  <a:pt x="0" y="4817619"/>
                </a:lnTo>
                <a:close/>
              </a:path>
            </a:pathLst>
          </a:custGeom>
          <a:solidFill>
            <a:srgbClr val="BEB0D5"/>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lvl="0" algn="ctr"/>
            <a:endParaRPr lang="en-GB" sz="1400" dirty="0" err="1" smtClean="0"/>
          </a:p>
        </p:txBody>
      </p:sp>
      <p:sp>
        <p:nvSpPr>
          <p:cNvPr id="4" name="Rectangle 3"/>
          <p:cNvSpPr/>
          <p:nvPr userDrawn="1"/>
        </p:nvSpPr>
        <p:spPr>
          <a:xfrm>
            <a:off x="533400" y="2"/>
            <a:ext cx="9371400" cy="5958126"/>
          </a:xfrm>
          <a:custGeom>
            <a:avLst/>
            <a:gdLst>
              <a:gd name="connsiteX0" fmla="*/ 0 w 9371400"/>
              <a:gd name="connsiteY0" fmla="*/ 0 h 5980114"/>
              <a:gd name="connsiteX1" fmla="*/ 9371400 w 9371400"/>
              <a:gd name="connsiteY1" fmla="*/ 0 h 5980114"/>
              <a:gd name="connsiteX2" fmla="*/ 9371400 w 9371400"/>
              <a:gd name="connsiteY2" fmla="*/ 5980114 h 5980114"/>
              <a:gd name="connsiteX3" fmla="*/ 0 w 9371400"/>
              <a:gd name="connsiteY3" fmla="*/ 5980114 h 5980114"/>
              <a:gd name="connsiteX4" fmla="*/ 0 w 9371400"/>
              <a:gd name="connsiteY4" fmla="*/ 0 h 5980114"/>
              <a:gd name="connsiteX0" fmla="*/ 0 w 9371400"/>
              <a:gd name="connsiteY0" fmla="*/ 0 h 5980114"/>
              <a:gd name="connsiteX1" fmla="*/ 9371400 w 9371400"/>
              <a:gd name="connsiteY1" fmla="*/ 0 h 5980114"/>
              <a:gd name="connsiteX2" fmla="*/ 9371400 w 9371400"/>
              <a:gd name="connsiteY2" fmla="*/ 59801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591176"/>
              <a:gd name="connsiteX1" fmla="*/ 9371400 w 9371400"/>
              <a:gd name="connsiteY1" fmla="*/ 0 h 5591176"/>
              <a:gd name="connsiteX2" fmla="*/ 9371400 w 9371400"/>
              <a:gd name="connsiteY2" fmla="*/ 3503614 h 5591176"/>
              <a:gd name="connsiteX3" fmla="*/ 1990725 w 9371400"/>
              <a:gd name="connsiteY3" fmla="*/ 5591176 h 5591176"/>
              <a:gd name="connsiteX4" fmla="*/ 0 w 9371400"/>
              <a:gd name="connsiteY4" fmla="*/ 5370514 h 5591176"/>
              <a:gd name="connsiteX5" fmla="*/ 0 w 9371400"/>
              <a:gd name="connsiteY5" fmla="*/ 0 h 5591176"/>
              <a:gd name="connsiteX0" fmla="*/ 0 w 9371400"/>
              <a:gd name="connsiteY0" fmla="*/ 0 h 5924551"/>
              <a:gd name="connsiteX1" fmla="*/ 9371400 w 9371400"/>
              <a:gd name="connsiteY1" fmla="*/ 0 h 5924551"/>
              <a:gd name="connsiteX2" fmla="*/ 9371400 w 9371400"/>
              <a:gd name="connsiteY2" fmla="*/ 3503614 h 5924551"/>
              <a:gd name="connsiteX3" fmla="*/ 400050 w 9371400"/>
              <a:gd name="connsiteY3" fmla="*/ 5924551 h 5924551"/>
              <a:gd name="connsiteX4" fmla="*/ 0 w 9371400"/>
              <a:gd name="connsiteY4" fmla="*/ 5370514 h 5924551"/>
              <a:gd name="connsiteX5" fmla="*/ 0 w 9371400"/>
              <a:gd name="connsiteY5" fmla="*/ 0 h 5924551"/>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833330"/>
              <a:gd name="connsiteX1" fmla="*/ 9371400 w 9371400"/>
              <a:gd name="connsiteY1" fmla="*/ 0 h 5833330"/>
              <a:gd name="connsiteX2" fmla="*/ 9371400 w 9371400"/>
              <a:gd name="connsiteY2" fmla="*/ 3503614 h 5833330"/>
              <a:gd name="connsiteX3" fmla="*/ 240030 w 9371400"/>
              <a:gd name="connsiteY3" fmla="*/ 5817871 h 5833330"/>
              <a:gd name="connsiteX4" fmla="*/ 0 w 9371400"/>
              <a:gd name="connsiteY4" fmla="*/ 5370514 h 5833330"/>
              <a:gd name="connsiteX5" fmla="*/ 0 w 9371400"/>
              <a:gd name="connsiteY5" fmla="*/ 0 h 5833330"/>
              <a:gd name="connsiteX0" fmla="*/ 0 w 9371400"/>
              <a:gd name="connsiteY0" fmla="*/ 0 h 5826460"/>
              <a:gd name="connsiteX1" fmla="*/ 9371400 w 9371400"/>
              <a:gd name="connsiteY1" fmla="*/ 0 h 5826460"/>
              <a:gd name="connsiteX2" fmla="*/ 9371400 w 9371400"/>
              <a:gd name="connsiteY2" fmla="*/ 3503614 h 5826460"/>
              <a:gd name="connsiteX3" fmla="*/ 240030 w 9371400"/>
              <a:gd name="connsiteY3" fmla="*/ 5817871 h 5826460"/>
              <a:gd name="connsiteX4" fmla="*/ 0 w 9371400"/>
              <a:gd name="connsiteY4" fmla="*/ 5370514 h 5826460"/>
              <a:gd name="connsiteX5" fmla="*/ 0 w 9371400"/>
              <a:gd name="connsiteY5" fmla="*/ 0 h 5826460"/>
              <a:gd name="connsiteX0" fmla="*/ 0 w 9371400"/>
              <a:gd name="connsiteY0" fmla="*/ 0 h 5894683"/>
              <a:gd name="connsiteX1" fmla="*/ 9371400 w 9371400"/>
              <a:gd name="connsiteY1" fmla="*/ 0 h 5894683"/>
              <a:gd name="connsiteX2" fmla="*/ 9371400 w 9371400"/>
              <a:gd name="connsiteY2" fmla="*/ 3503614 h 5894683"/>
              <a:gd name="connsiteX3" fmla="*/ 323850 w 9371400"/>
              <a:gd name="connsiteY3" fmla="*/ 5886451 h 5894683"/>
              <a:gd name="connsiteX4" fmla="*/ 0 w 9371400"/>
              <a:gd name="connsiteY4" fmla="*/ 5370514 h 5894683"/>
              <a:gd name="connsiteX5" fmla="*/ 0 w 9371400"/>
              <a:gd name="connsiteY5" fmla="*/ 0 h 5894683"/>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03101"/>
              <a:gd name="connsiteX1" fmla="*/ 9371400 w 9371400"/>
              <a:gd name="connsiteY1" fmla="*/ 0 h 5903101"/>
              <a:gd name="connsiteX2" fmla="*/ 9371400 w 9371400"/>
              <a:gd name="connsiteY2" fmla="*/ 3503614 h 5903101"/>
              <a:gd name="connsiteX3" fmla="*/ 323850 w 9371400"/>
              <a:gd name="connsiteY3" fmla="*/ 5886451 h 5903101"/>
              <a:gd name="connsiteX4" fmla="*/ 0 w 9371400"/>
              <a:gd name="connsiteY4" fmla="*/ 5370514 h 5903101"/>
              <a:gd name="connsiteX5" fmla="*/ 0 w 9371400"/>
              <a:gd name="connsiteY5" fmla="*/ 0 h 5903101"/>
              <a:gd name="connsiteX0" fmla="*/ 0 w 9371400"/>
              <a:gd name="connsiteY0" fmla="*/ 0 h 5956929"/>
              <a:gd name="connsiteX1" fmla="*/ 9371400 w 9371400"/>
              <a:gd name="connsiteY1" fmla="*/ 0 h 5956929"/>
              <a:gd name="connsiteX2" fmla="*/ 9371400 w 9371400"/>
              <a:gd name="connsiteY2" fmla="*/ 3503614 h 5956929"/>
              <a:gd name="connsiteX3" fmla="*/ 323850 w 9371400"/>
              <a:gd name="connsiteY3" fmla="*/ 5886451 h 5956929"/>
              <a:gd name="connsiteX4" fmla="*/ 0 w 9371400"/>
              <a:gd name="connsiteY4" fmla="*/ 5370514 h 5956929"/>
              <a:gd name="connsiteX5" fmla="*/ 0 w 9371400"/>
              <a:gd name="connsiteY5" fmla="*/ 0 h 5956929"/>
              <a:gd name="connsiteX0" fmla="*/ 0 w 9371400"/>
              <a:gd name="connsiteY0" fmla="*/ 0 h 5944045"/>
              <a:gd name="connsiteX1" fmla="*/ 9371400 w 9371400"/>
              <a:gd name="connsiteY1" fmla="*/ 0 h 5944045"/>
              <a:gd name="connsiteX2" fmla="*/ 9371400 w 9371400"/>
              <a:gd name="connsiteY2" fmla="*/ 3503614 h 5944045"/>
              <a:gd name="connsiteX3" fmla="*/ 323850 w 9371400"/>
              <a:gd name="connsiteY3" fmla="*/ 5886451 h 5944045"/>
              <a:gd name="connsiteX4" fmla="*/ 0 w 9371400"/>
              <a:gd name="connsiteY4" fmla="*/ 5370514 h 5944045"/>
              <a:gd name="connsiteX5" fmla="*/ 0 w 9371400"/>
              <a:gd name="connsiteY5" fmla="*/ 0 h 5944045"/>
              <a:gd name="connsiteX0" fmla="*/ 0 w 9371400"/>
              <a:gd name="connsiteY0" fmla="*/ 0 h 5869516"/>
              <a:gd name="connsiteX1" fmla="*/ 9371400 w 9371400"/>
              <a:gd name="connsiteY1" fmla="*/ 0 h 5869516"/>
              <a:gd name="connsiteX2" fmla="*/ 9371400 w 9371400"/>
              <a:gd name="connsiteY2" fmla="*/ 3503614 h 5869516"/>
              <a:gd name="connsiteX3" fmla="*/ 234950 w 9371400"/>
              <a:gd name="connsiteY3" fmla="*/ 5810251 h 5869516"/>
              <a:gd name="connsiteX4" fmla="*/ 0 w 9371400"/>
              <a:gd name="connsiteY4" fmla="*/ 5370514 h 5869516"/>
              <a:gd name="connsiteX5" fmla="*/ 0 w 9371400"/>
              <a:gd name="connsiteY5" fmla="*/ 0 h 5869516"/>
              <a:gd name="connsiteX0" fmla="*/ 0 w 9371400"/>
              <a:gd name="connsiteY0" fmla="*/ 0 h 5839290"/>
              <a:gd name="connsiteX1" fmla="*/ 9371400 w 9371400"/>
              <a:gd name="connsiteY1" fmla="*/ 0 h 5839290"/>
              <a:gd name="connsiteX2" fmla="*/ 9371400 w 9371400"/>
              <a:gd name="connsiteY2" fmla="*/ 3503614 h 5839290"/>
              <a:gd name="connsiteX3" fmla="*/ 234950 w 9371400"/>
              <a:gd name="connsiteY3" fmla="*/ 5810251 h 5839290"/>
              <a:gd name="connsiteX4" fmla="*/ 0 w 9371400"/>
              <a:gd name="connsiteY4" fmla="*/ 5370514 h 5839290"/>
              <a:gd name="connsiteX5" fmla="*/ 0 w 9371400"/>
              <a:gd name="connsiteY5" fmla="*/ 0 h 5839290"/>
              <a:gd name="connsiteX0" fmla="*/ 81267 w 9452667"/>
              <a:gd name="connsiteY0" fmla="*/ 0 h 6117953"/>
              <a:gd name="connsiteX1" fmla="*/ 9452667 w 9452667"/>
              <a:gd name="connsiteY1" fmla="*/ 0 h 6117953"/>
              <a:gd name="connsiteX2" fmla="*/ 9452667 w 9452667"/>
              <a:gd name="connsiteY2" fmla="*/ 3503614 h 6117953"/>
              <a:gd name="connsiteX3" fmla="*/ 790880 w 9452667"/>
              <a:gd name="connsiteY3" fmla="*/ 5962650 h 6117953"/>
              <a:gd name="connsiteX4" fmla="*/ 316217 w 9452667"/>
              <a:gd name="connsiteY4" fmla="*/ 5810251 h 6117953"/>
              <a:gd name="connsiteX5" fmla="*/ 81267 w 9452667"/>
              <a:gd name="connsiteY5" fmla="*/ 5370514 h 6117953"/>
              <a:gd name="connsiteX6" fmla="*/ 81267 w 9452667"/>
              <a:gd name="connsiteY6" fmla="*/ 0 h 6117953"/>
              <a:gd name="connsiteX0" fmla="*/ 0 w 9371400"/>
              <a:gd name="connsiteY0" fmla="*/ 0 h 5965597"/>
              <a:gd name="connsiteX1" fmla="*/ 9371400 w 9371400"/>
              <a:gd name="connsiteY1" fmla="*/ 0 h 5965597"/>
              <a:gd name="connsiteX2" fmla="*/ 9371400 w 9371400"/>
              <a:gd name="connsiteY2" fmla="*/ 3503614 h 5965597"/>
              <a:gd name="connsiteX3" fmla="*/ 709613 w 9371400"/>
              <a:gd name="connsiteY3" fmla="*/ 5962650 h 5965597"/>
              <a:gd name="connsiteX4" fmla="*/ 234950 w 9371400"/>
              <a:gd name="connsiteY4" fmla="*/ 5810251 h 5965597"/>
              <a:gd name="connsiteX5" fmla="*/ 0 w 9371400"/>
              <a:gd name="connsiteY5" fmla="*/ 5370514 h 5965597"/>
              <a:gd name="connsiteX6" fmla="*/ 0 w 9371400"/>
              <a:gd name="connsiteY6" fmla="*/ 0 h 5965597"/>
              <a:gd name="connsiteX0" fmla="*/ 0 w 9371400"/>
              <a:gd name="connsiteY0" fmla="*/ 0 h 5965024"/>
              <a:gd name="connsiteX1" fmla="*/ 9371400 w 9371400"/>
              <a:gd name="connsiteY1" fmla="*/ 0 h 5965024"/>
              <a:gd name="connsiteX2" fmla="*/ 9371400 w 9371400"/>
              <a:gd name="connsiteY2" fmla="*/ 3503614 h 5965024"/>
              <a:gd name="connsiteX3" fmla="*/ 709613 w 9371400"/>
              <a:gd name="connsiteY3" fmla="*/ 5962650 h 5965024"/>
              <a:gd name="connsiteX4" fmla="*/ 203200 w 9371400"/>
              <a:gd name="connsiteY4" fmla="*/ 5788026 h 5965024"/>
              <a:gd name="connsiteX5" fmla="*/ 0 w 9371400"/>
              <a:gd name="connsiteY5" fmla="*/ 5370514 h 5965024"/>
              <a:gd name="connsiteX6" fmla="*/ 0 w 9371400"/>
              <a:gd name="connsiteY6" fmla="*/ 0 h 5965024"/>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49683"/>
              <a:gd name="connsiteX1" fmla="*/ 9371400 w 9371400"/>
              <a:gd name="connsiteY1" fmla="*/ 0 h 5949683"/>
              <a:gd name="connsiteX2" fmla="*/ 9371400 w 9371400"/>
              <a:gd name="connsiteY2" fmla="*/ 3503614 h 5949683"/>
              <a:gd name="connsiteX3" fmla="*/ 735807 w 9371400"/>
              <a:gd name="connsiteY3" fmla="*/ 5946775 h 5949683"/>
              <a:gd name="connsiteX4" fmla="*/ 203200 w 9371400"/>
              <a:gd name="connsiteY4" fmla="*/ 5788026 h 5949683"/>
              <a:gd name="connsiteX5" fmla="*/ 0 w 9371400"/>
              <a:gd name="connsiteY5" fmla="*/ 5322889 h 5949683"/>
              <a:gd name="connsiteX6" fmla="*/ 0 w 9371400"/>
              <a:gd name="connsiteY6" fmla="*/ 0 h 5949683"/>
              <a:gd name="connsiteX0" fmla="*/ 0 w 9371400"/>
              <a:gd name="connsiteY0" fmla="*/ 0 h 5954326"/>
              <a:gd name="connsiteX1" fmla="*/ 9371400 w 9371400"/>
              <a:gd name="connsiteY1" fmla="*/ 0 h 5954326"/>
              <a:gd name="connsiteX2" fmla="*/ 9371400 w 9371400"/>
              <a:gd name="connsiteY2" fmla="*/ 3503614 h 5954326"/>
              <a:gd name="connsiteX3" fmla="*/ 638176 w 9371400"/>
              <a:gd name="connsiteY3" fmla="*/ 5951537 h 5954326"/>
              <a:gd name="connsiteX4" fmla="*/ 203200 w 9371400"/>
              <a:gd name="connsiteY4" fmla="*/ 5788026 h 5954326"/>
              <a:gd name="connsiteX5" fmla="*/ 0 w 9371400"/>
              <a:gd name="connsiteY5" fmla="*/ 5322889 h 5954326"/>
              <a:gd name="connsiteX6" fmla="*/ 0 w 9371400"/>
              <a:gd name="connsiteY6" fmla="*/ 0 h 5954326"/>
              <a:gd name="connsiteX0" fmla="*/ 0 w 9371400"/>
              <a:gd name="connsiteY0" fmla="*/ 0 h 5960329"/>
              <a:gd name="connsiteX1" fmla="*/ 9371400 w 9371400"/>
              <a:gd name="connsiteY1" fmla="*/ 0 h 5960329"/>
              <a:gd name="connsiteX2" fmla="*/ 9371400 w 9371400"/>
              <a:gd name="connsiteY2" fmla="*/ 3503614 h 5960329"/>
              <a:gd name="connsiteX3" fmla="*/ 773906 w 9371400"/>
              <a:gd name="connsiteY3" fmla="*/ 5936455 h 5960329"/>
              <a:gd name="connsiteX4" fmla="*/ 638176 w 9371400"/>
              <a:gd name="connsiteY4" fmla="*/ 5951537 h 5960329"/>
              <a:gd name="connsiteX5" fmla="*/ 203200 w 9371400"/>
              <a:gd name="connsiteY5" fmla="*/ 5788026 h 5960329"/>
              <a:gd name="connsiteX6" fmla="*/ 0 w 9371400"/>
              <a:gd name="connsiteY6" fmla="*/ 5322889 h 5960329"/>
              <a:gd name="connsiteX7" fmla="*/ 0 w 9371400"/>
              <a:gd name="connsiteY7" fmla="*/ 0 h 5960329"/>
              <a:gd name="connsiteX0" fmla="*/ 0 w 9371400"/>
              <a:gd name="connsiteY0" fmla="*/ 0 h 5962334"/>
              <a:gd name="connsiteX1" fmla="*/ 9371400 w 9371400"/>
              <a:gd name="connsiteY1" fmla="*/ 0 h 5962334"/>
              <a:gd name="connsiteX2" fmla="*/ 9371400 w 9371400"/>
              <a:gd name="connsiteY2" fmla="*/ 3503614 h 5962334"/>
              <a:gd name="connsiteX3" fmla="*/ 773906 w 9371400"/>
              <a:gd name="connsiteY3" fmla="*/ 5936455 h 5962334"/>
              <a:gd name="connsiteX4" fmla="*/ 535782 w 9371400"/>
              <a:gd name="connsiteY4" fmla="*/ 5953918 h 5962334"/>
              <a:gd name="connsiteX5" fmla="*/ 203200 w 9371400"/>
              <a:gd name="connsiteY5" fmla="*/ 5788026 h 5962334"/>
              <a:gd name="connsiteX6" fmla="*/ 0 w 9371400"/>
              <a:gd name="connsiteY6" fmla="*/ 5322889 h 5962334"/>
              <a:gd name="connsiteX7" fmla="*/ 0 w 9371400"/>
              <a:gd name="connsiteY7" fmla="*/ 0 h 5962334"/>
              <a:gd name="connsiteX0" fmla="*/ 0 w 9371400"/>
              <a:gd name="connsiteY0" fmla="*/ 0 h 5960358"/>
              <a:gd name="connsiteX1" fmla="*/ 9371400 w 9371400"/>
              <a:gd name="connsiteY1" fmla="*/ 0 h 5960358"/>
              <a:gd name="connsiteX2" fmla="*/ 9371400 w 9371400"/>
              <a:gd name="connsiteY2" fmla="*/ 3503614 h 5960358"/>
              <a:gd name="connsiteX3" fmla="*/ 773906 w 9371400"/>
              <a:gd name="connsiteY3" fmla="*/ 5936455 h 5960358"/>
              <a:gd name="connsiteX4" fmla="*/ 535782 w 9371400"/>
              <a:gd name="connsiteY4" fmla="*/ 5953918 h 5960358"/>
              <a:gd name="connsiteX5" fmla="*/ 203200 w 9371400"/>
              <a:gd name="connsiteY5" fmla="*/ 5788026 h 5960358"/>
              <a:gd name="connsiteX6" fmla="*/ 0 w 9371400"/>
              <a:gd name="connsiteY6" fmla="*/ 5322889 h 5960358"/>
              <a:gd name="connsiteX7" fmla="*/ 0 w 9371400"/>
              <a:gd name="connsiteY7" fmla="*/ 0 h 5960358"/>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1400" h="5958126">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937CB9"/>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13" name="Text Placeholder 10"/>
          <p:cNvSpPr>
            <a:spLocks noGrp="1"/>
          </p:cNvSpPr>
          <p:nvPr>
            <p:ph type="body" sz="quarter" idx="14" hasCustomPrompt="1"/>
          </p:nvPr>
        </p:nvSpPr>
        <p:spPr>
          <a:xfrm>
            <a:off x="825500" y="4570413"/>
            <a:ext cx="2260600" cy="819150"/>
          </a:xfrm>
        </p:spPr>
        <p:txBody>
          <a:bodyPr wrap="square" anchor="b">
            <a:noAutofit/>
          </a:bodyPr>
          <a:lstStyle>
            <a:lvl1pPr>
              <a:lnSpc>
                <a:spcPct val="100000"/>
              </a:lnSpc>
              <a:spcAft>
                <a:spcPts val="0"/>
              </a:spcAft>
              <a:defRPr sz="10800" b="1">
                <a:solidFill>
                  <a:schemeClr val="bg1"/>
                </a:solidFill>
              </a:defRPr>
            </a:lvl1pPr>
          </a:lstStyle>
          <a:p>
            <a:pPr lvl="0"/>
            <a:r>
              <a:rPr lang="en-US" dirty="0" smtClean="0"/>
              <a:t>#.#</a:t>
            </a:r>
          </a:p>
        </p:txBody>
      </p:sp>
      <p:sp>
        <p:nvSpPr>
          <p:cNvPr id="16" name="Freeform 6"/>
          <p:cNvSpPr>
            <a:spLocks/>
          </p:cNvSpPr>
          <p:nvPr userDrawn="1"/>
        </p:nvSpPr>
        <p:spPr bwMode="auto">
          <a:xfrm>
            <a:off x="9064624" y="-1"/>
            <a:ext cx="347663" cy="482041"/>
          </a:xfrm>
          <a:custGeom>
            <a:avLst/>
            <a:gdLst>
              <a:gd name="T0" fmla="*/ 0 w 120"/>
              <a:gd name="T1" fmla="*/ 0 h 164"/>
              <a:gd name="T2" fmla="*/ 120 w 120"/>
              <a:gd name="T3" fmla="*/ 0 h 164"/>
              <a:gd name="T4" fmla="*/ 120 w 120"/>
              <a:gd name="T5" fmla="*/ 138 h 164"/>
              <a:gd name="T6" fmla="*/ 13 w 120"/>
              <a:gd name="T7" fmla="*/ 164 h 164"/>
              <a:gd name="T8" fmla="*/ 10 w 120"/>
              <a:gd name="T9" fmla="*/ 164 h 164"/>
              <a:gd name="T10" fmla="*/ 0 w 120"/>
              <a:gd name="T11" fmla="*/ 156 h 164"/>
              <a:gd name="T12" fmla="*/ 0 w 120"/>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0" h="164">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bg1"/>
          </a:solidFill>
          <a:ln>
            <a:noFill/>
          </a:ln>
        </p:spPr>
        <p:txBody>
          <a:bodyPr vert="horz" wrap="none" lIns="0" tIns="0" rIns="0" bIns="36000" numCol="1" anchor="ctr" anchorCtr="1" compatLnSpc="1">
            <a:prstTxWarp prst="textNoShape">
              <a:avLst/>
            </a:prstTxWarp>
          </a:bodyPr>
          <a:lstStyle/>
          <a:p>
            <a:pPr marL="0" marR="0" indent="0" algn="ctr" defTabSz="872722" rtl="0" eaLnBrk="1" fontAlgn="auto" latinLnBrk="0" hangingPunct="1">
              <a:lnSpc>
                <a:spcPct val="100000"/>
              </a:lnSpc>
              <a:spcBef>
                <a:spcPts val="0"/>
              </a:spcBef>
              <a:spcAft>
                <a:spcPts val="0"/>
              </a:spcAft>
              <a:buClrTx/>
              <a:buSzTx/>
              <a:buFontTx/>
              <a:buNone/>
              <a:tabLst/>
              <a:defRPr/>
            </a:pPr>
            <a:fld id="{12E06541-304F-41DA-A076-D86DB9E81A9C}" type="slidenum">
              <a:rPr lang="en-GB" sz="1200" smtClean="0">
                <a:solidFill>
                  <a:schemeClr val="accent1"/>
                </a:solidFill>
              </a:rPr>
              <a:pPr marL="0" marR="0" indent="0" algn="ctr" defTabSz="872722" rtl="0" eaLnBrk="1" fontAlgn="auto" latinLnBrk="0" hangingPunct="1">
                <a:lnSpc>
                  <a:spcPct val="100000"/>
                </a:lnSpc>
                <a:spcBef>
                  <a:spcPts val="0"/>
                </a:spcBef>
                <a:spcAft>
                  <a:spcPts val="0"/>
                </a:spcAft>
                <a:buClrTx/>
                <a:buSzTx/>
                <a:buFontTx/>
                <a:buNone/>
                <a:tabLst/>
                <a:defRPr/>
              </a:pPr>
              <a:t>‹#›</a:t>
            </a:fld>
            <a:endParaRPr lang="en-GB" sz="1200" smtClean="0">
              <a:solidFill>
                <a:schemeClr val="accent1"/>
              </a:solidFill>
            </a:endParaRPr>
          </a:p>
        </p:txBody>
      </p:sp>
      <p:sp>
        <p:nvSpPr>
          <p:cNvPr id="8" name="Title 7"/>
          <p:cNvSpPr>
            <a:spLocks noGrp="1"/>
          </p:cNvSpPr>
          <p:nvPr>
            <p:ph type="title"/>
          </p:nvPr>
        </p:nvSpPr>
        <p:spPr/>
        <p:txBody>
          <a:bodyPr/>
          <a:lstStyle>
            <a:lvl1pPr>
              <a:defRPr>
                <a:solidFill>
                  <a:schemeClr val="bg1"/>
                </a:solidFill>
              </a:defRPr>
            </a:lvl1pPr>
          </a:lstStyle>
          <a:p>
            <a:r>
              <a:rPr lang="en-US" smtClean="0"/>
              <a:t>Click to edit Master title style</a:t>
            </a:r>
            <a:endParaRPr lang="en-GB" dirty="0"/>
          </a:p>
        </p:txBody>
      </p:sp>
      <p:sp>
        <p:nvSpPr>
          <p:cNvPr id="9" name="Rectangle 8"/>
          <p:cNvSpPr/>
          <p:nvPr userDrawn="1"/>
        </p:nvSpPr>
        <p:spPr>
          <a:xfrm>
            <a:off x="825500" y="6387327"/>
            <a:ext cx="2090316" cy="153888"/>
          </a:xfrm>
          <a:prstGeom prst="rect">
            <a:avLst/>
          </a:prstGeom>
        </p:spPr>
        <p:txBody>
          <a:bodyPr wrap="none" lIns="0" tIns="0" rIns="0" bIns="0">
            <a:noAutofit/>
          </a:bodyPr>
          <a:lstStyle/>
          <a:p>
            <a:r>
              <a:rPr lang="en-GB" sz="1000" dirty="0" smtClean="0">
                <a:solidFill>
                  <a:schemeClr val="bg1"/>
                </a:solidFill>
              </a:rPr>
              <a:t>[Title for presentation / Date to go here]</a:t>
            </a:r>
          </a:p>
        </p:txBody>
      </p:sp>
    </p:spTree>
    <p:extLst>
      <p:ext uri="{BB962C8B-B14F-4D97-AF65-F5344CB8AC3E}">
        <p14:creationId xmlns:p14="http://schemas.microsoft.com/office/powerpoint/2010/main" val="379479650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079"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divider 8">
    <p:bg>
      <p:bgPr>
        <a:solidFill>
          <a:schemeClr val="bg2"/>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9906000" cy="6858000"/>
          </a:xfrm>
          <a:prstGeom prst="rect">
            <a:avLst/>
          </a:prstGeom>
          <a:solidFill>
            <a:srgbClr val="40CAC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9" name="Isosceles Triangle 2"/>
          <p:cNvSpPr/>
          <p:nvPr userDrawn="1"/>
        </p:nvSpPr>
        <p:spPr>
          <a:xfrm rot="16200000">
            <a:off x="6039138" y="2452979"/>
            <a:ext cx="2824488" cy="4909235"/>
          </a:xfrm>
          <a:custGeom>
            <a:avLst/>
            <a:gdLst>
              <a:gd name="connsiteX0" fmla="*/ 0 w 2771777"/>
              <a:gd name="connsiteY0" fmla="*/ 4817797 h 4817797"/>
              <a:gd name="connsiteX1" fmla="*/ 1385889 w 2771777"/>
              <a:gd name="connsiteY1" fmla="*/ 0 h 4817797"/>
              <a:gd name="connsiteX2" fmla="*/ 2771777 w 2771777"/>
              <a:gd name="connsiteY2" fmla="*/ 4817797 h 4817797"/>
              <a:gd name="connsiteX3" fmla="*/ 0 w 2771777"/>
              <a:gd name="connsiteY3" fmla="*/ 4817797 h 4817797"/>
              <a:gd name="connsiteX0" fmla="*/ 0 w 2771777"/>
              <a:gd name="connsiteY0" fmla="*/ 4808272 h 4808272"/>
              <a:gd name="connsiteX1" fmla="*/ 1395414 w 2771777"/>
              <a:gd name="connsiteY1" fmla="*/ 0 h 4808272"/>
              <a:gd name="connsiteX2" fmla="*/ 2771777 w 2771777"/>
              <a:gd name="connsiteY2" fmla="*/ 4808272 h 4808272"/>
              <a:gd name="connsiteX3" fmla="*/ 0 w 2771777"/>
              <a:gd name="connsiteY3" fmla="*/ 4808272 h 4808272"/>
              <a:gd name="connsiteX0" fmla="*/ 0 w 2771777"/>
              <a:gd name="connsiteY0" fmla="*/ 4817619 h 4817619"/>
              <a:gd name="connsiteX1" fmla="*/ 1400087 w 2771777"/>
              <a:gd name="connsiteY1" fmla="*/ 0 h 4817619"/>
              <a:gd name="connsiteX2" fmla="*/ 2771777 w 2771777"/>
              <a:gd name="connsiteY2" fmla="*/ 4817619 h 4817619"/>
              <a:gd name="connsiteX3" fmla="*/ 0 w 2771777"/>
              <a:gd name="connsiteY3" fmla="*/ 4817619 h 4817619"/>
            </a:gdLst>
            <a:ahLst/>
            <a:cxnLst>
              <a:cxn ang="0">
                <a:pos x="connsiteX0" y="connsiteY0"/>
              </a:cxn>
              <a:cxn ang="0">
                <a:pos x="connsiteX1" y="connsiteY1"/>
              </a:cxn>
              <a:cxn ang="0">
                <a:pos x="connsiteX2" y="connsiteY2"/>
              </a:cxn>
              <a:cxn ang="0">
                <a:pos x="connsiteX3" y="connsiteY3"/>
              </a:cxn>
            </a:cxnLst>
            <a:rect l="l" t="t" r="r" b="b"/>
            <a:pathLst>
              <a:path w="2771777" h="4817619">
                <a:moveTo>
                  <a:pt x="0" y="4817619"/>
                </a:moveTo>
                <a:lnTo>
                  <a:pt x="1400087" y="0"/>
                </a:lnTo>
                <a:lnTo>
                  <a:pt x="2771777" y="4817619"/>
                </a:lnTo>
                <a:lnTo>
                  <a:pt x="0" y="4817619"/>
                </a:lnTo>
                <a:close/>
              </a:path>
            </a:pathLst>
          </a:custGeom>
          <a:solidFill>
            <a:srgbClr val="66D4D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lvl="0" algn="ctr"/>
            <a:endParaRPr lang="en-GB" sz="1400" dirty="0" err="1" smtClean="0"/>
          </a:p>
        </p:txBody>
      </p:sp>
      <p:sp>
        <p:nvSpPr>
          <p:cNvPr id="4" name="Rectangle 3"/>
          <p:cNvSpPr/>
          <p:nvPr userDrawn="1"/>
        </p:nvSpPr>
        <p:spPr>
          <a:xfrm>
            <a:off x="533400" y="2"/>
            <a:ext cx="9371400" cy="5958126"/>
          </a:xfrm>
          <a:custGeom>
            <a:avLst/>
            <a:gdLst>
              <a:gd name="connsiteX0" fmla="*/ 0 w 9371400"/>
              <a:gd name="connsiteY0" fmla="*/ 0 h 5980114"/>
              <a:gd name="connsiteX1" fmla="*/ 9371400 w 9371400"/>
              <a:gd name="connsiteY1" fmla="*/ 0 h 5980114"/>
              <a:gd name="connsiteX2" fmla="*/ 9371400 w 9371400"/>
              <a:gd name="connsiteY2" fmla="*/ 5980114 h 5980114"/>
              <a:gd name="connsiteX3" fmla="*/ 0 w 9371400"/>
              <a:gd name="connsiteY3" fmla="*/ 5980114 h 5980114"/>
              <a:gd name="connsiteX4" fmla="*/ 0 w 9371400"/>
              <a:gd name="connsiteY4" fmla="*/ 0 h 5980114"/>
              <a:gd name="connsiteX0" fmla="*/ 0 w 9371400"/>
              <a:gd name="connsiteY0" fmla="*/ 0 h 5980114"/>
              <a:gd name="connsiteX1" fmla="*/ 9371400 w 9371400"/>
              <a:gd name="connsiteY1" fmla="*/ 0 h 5980114"/>
              <a:gd name="connsiteX2" fmla="*/ 9371400 w 9371400"/>
              <a:gd name="connsiteY2" fmla="*/ 59801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591176"/>
              <a:gd name="connsiteX1" fmla="*/ 9371400 w 9371400"/>
              <a:gd name="connsiteY1" fmla="*/ 0 h 5591176"/>
              <a:gd name="connsiteX2" fmla="*/ 9371400 w 9371400"/>
              <a:gd name="connsiteY2" fmla="*/ 3503614 h 5591176"/>
              <a:gd name="connsiteX3" fmla="*/ 1990725 w 9371400"/>
              <a:gd name="connsiteY3" fmla="*/ 5591176 h 5591176"/>
              <a:gd name="connsiteX4" fmla="*/ 0 w 9371400"/>
              <a:gd name="connsiteY4" fmla="*/ 5370514 h 5591176"/>
              <a:gd name="connsiteX5" fmla="*/ 0 w 9371400"/>
              <a:gd name="connsiteY5" fmla="*/ 0 h 5591176"/>
              <a:gd name="connsiteX0" fmla="*/ 0 w 9371400"/>
              <a:gd name="connsiteY0" fmla="*/ 0 h 5924551"/>
              <a:gd name="connsiteX1" fmla="*/ 9371400 w 9371400"/>
              <a:gd name="connsiteY1" fmla="*/ 0 h 5924551"/>
              <a:gd name="connsiteX2" fmla="*/ 9371400 w 9371400"/>
              <a:gd name="connsiteY2" fmla="*/ 3503614 h 5924551"/>
              <a:gd name="connsiteX3" fmla="*/ 400050 w 9371400"/>
              <a:gd name="connsiteY3" fmla="*/ 5924551 h 5924551"/>
              <a:gd name="connsiteX4" fmla="*/ 0 w 9371400"/>
              <a:gd name="connsiteY4" fmla="*/ 5370514 h 5924551"/>
              <a:gd name="connsiteX5" fmla="*/ 0 w 9371400"/>
              <a:gd name="connsiteY5" fmla="*/ 0 h 5924551"/>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833330"/>
              <a:gd name="connsiteX1" fmla="*/ 9371400 w 9371400"/>
              <a:gd name="connsiteY1" fmla="*/ 0 h 5833330"/>
              <a:gd name="connsiteX2" fmla="*/ 9371400 w 9371400"/>
              <a:gd name="connsiteY2" fmla="*/ 3503614 h 5833330"/>
              <a:gd name="connsiteX3" fmla="*/ 240030 w 9371400"/>
              <a:gd name="connsiteY3" fmla="*/ 5817871 h 5833330"/>
              <a:gd name="connsiteX4" fmla="*/ 0 w 9371400"/>
              <a:gd name="connsiteY4" fmla="*/ 5370514 h 5833330"/>
              <a:gd name="connsiteX5" fmla="*/ 0 w 9371400"/>
              <a:gd name="connsiteY5" fmla="*/ 0 h 5833330"/>
              <a:gd name="connsiteX0" fmla="*/ 0 w 9371400"/>
              <a:gd name="connsiteY0" fmla="*/ 0 h 5826460"/>
              <a:gd name="connsiteX1" fmla="*/ 9371400 w 9371400"/>
              <a:gd name="connsiteY1" fmla="*/ 0 h 5826460"/>
              <a:gd name="connsiteX2" fmla="*/ 9371400 w 9371400"/>
              <a:gd name="connsiteY2" fmla="*/ 3503614 h 5826460"/>
              <a:gd name="connsiteX3" fmla="*/ 240030 w 9371400"/>
              <a:gd name="connsiteY3" fmla="*/ 5817871 h 5826460"/>
              <a:gd name="connsiteX4" fmla="*/ 0 w 9371400"/>
              <a:gd name="connsiteY4" fmla="*/ 5370514 h 5826460"/>
              <a:gd name="connsiteX5" fmla="*/ 0 w 9371400"/>
              <a:gd name="connsiteY5" fmla="*/ 0 h 5826460"/>
              <a:gd name="connsiteX0" fmla="*/ 0 w 9371400"/>
              <a:gd name="connsiteY0" fmla="*/ 0 h 5894683"/>
              <a:gd name="connsiteX1" fmla="*/ 9371400 w 9371400"/>
              <a:gd name="connsiteY1" fmla="*/ 0 h 5894683"/>
              <a:gd name="connsiteX2" fmla="*/ 9371400 w 9371400"/>
              <a:gd name="connsiteY2" fmla="*/ 3503614 h 5894683"/>
              <a:gd name="connsiteX3" fmla="*/ 323850 w 9371400"/>
              <a:gd name="connsiteY3" fmla="*/ 5886451 h 5894683"/>
              <a:gd name="connsiteX4" fmla="*/ 0 w 9371400"/>
              <a:gd name="connsiteY4" fmla="*/ 5370514 h 5894683"/>
              <a:gd name="connsiteX5" fmla="*/ 0 w 9371400"/>
              <a:gd name="connsiteY5" fmla="*/ 0 h 5894683"/>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03101"/>
              <a:gd name="connsiteX1" fmla="*/ 9371400 w 9371400"/>
              <a:gd name="connsiteY1" fmla="*/ 0 h 5903101"/>
              <a:gd name="connsiteX2" fmla="*/ 9371400 w 9371400"/>
              <a:gd name="connsiteY2" fmla="*/ 3503614 h 5903101"/>
              <a:gd name="connsiteX3" fmla="*/ 323850 w 9371400"/>
              <a:gd name="connsiteY3" fmla="*/ 5886451 h 5903101"/>
              <a:gd name="connsiteX4" fmla="*/ 0 w 9371400"/>
              <a:gd name="connsiteY4" fmla="*/ 5370514 h 5903101"/>
              <a:gd name="connsiteX5" fmla="*/ 0 w 9371400"/>
              <a:gd name="connsiteY5" fmla="*/ 0 h 5903101"/>
              <a:gd name="connsiteX0" fmla="*/ 0 w 9371400"/>
              <a:gd name="connsiteY0" fmla="*/ 0 h 5956929"/>
              <a:gd name="connsiteX1" fmla="*/ 9371400 w 9371400"/>
              <a:gd name="connsiteY1" fmla="*/ 0 h 5956929"/>
              <a:gd name="connsiteX2" fmla="*/ 9371400 w 9371400"/>
              <a:gd name="connsiteY2" fmla="*/ 3503614 h 5956929"/>
              <a:gd name="connsiteX3" fmla="*/ 323850 w 9371400"/>
              <a:gd name="connsiteY3" fmla="*/ 5886451 h 5956929"/>
              <a:gd name="connsiteX4" fmla="*/ 0 w 9371400"/>
              <a:gd name="connsiteY4" fmla="*/ 5370514 h 5956929"/>
              <a:gd name="connsiteX5" fmla="*/ 0 w 9371400"/>
              <a:gd name="connsiteY5" fmla="*/ 0 h 5956929"/>
              <a:gd name="connsiteX0" fmla="*/ 0 w 9371400"/>
              <a:gd name="connsiteY0" fmla="*/ 0 h 5944045"/>
              <a:gd name="connsiteX1" fmla="*/ 9371400 w 9371400"/>
              <a:gd name="connsiteY1" fmla="*/ 0 h 5944045"/>
              <a:gd name="connsiteX2" fmla="*/ 9371400 w 9371400"/>
              <a:gd name="connsiteY2" fmla="*/ 3503614 h 5944045"/>
              <a:gd name="connsiteX3" fmla="*/ 323850 w 9371400"/>
              <a:gd name="connsiteY3" fmla="*/ 5886451 h 5944045"/>
              <a:gd name="connsiteX4" fmla="*/ 0 w 9371400"/>
              <a:gd name="connsiteY4" fmla="*/ 5370514 h 5944045"/>
              <a:gd name="connsiteX5" fmla="*/ 0 w 9371400"/>
              <a:gd name="connsiteY5" fmla="*/ 0 h 5944045"/>
              <a:gd name="connsiteX0" fmla="*/ 0 w 9371400"/>
              <a:gd name="connsiteY0" fmla="*/ 0 h 5869516"/>
              <a:gd name="connsiteX1" fmla="*/ 9371400 w 9371400"/>
              <a:gd name="connsiteY1" fmla="*/ 0 h 5869516"/>
              <a:gd name="connsiteX2" fmla="*/ 9371400 w 9371400"/>
              <a:gd name="connsiteY2" fmla="*/ 3503614 h 5869516"/>
              <a:gd name="connsiteX3" fmla="*/ 234950 w 9371400"/>
              <a:gd name="connsiteY3" fmla="*/ 5810251 h 5869516"/>
              <a:gd name="connsiteX4" fmla="*/ 0 w 9371400"/>
              <a:gd name="connsiteY4" fmla="*/ 5370514 h 5869516"/>
              <a:gd name="connsiteX5" fmla="*/ 0 w 9371400"/>
              <a:gd name="connsiteY5" fmla="*/ 0 h 5869516"/>
              <a:gd name="connsiteX0" fmla="*/ 0 w 9371400"/>
              <a:gd name="connsiteY0" fmla="*/ 0 h 5839290"/>
              <a:gd name="connsiteX1" fmla="*/ 9371400 w 9371400"/>
              <a:gd name="connsiteY1" fmla="*/ 0 h 5839290"/>
              <a:gd name="connsiteX2" fmla="*/ 9371400 w 9371400"/>
              <a:gd name="connsiteY2" fmla="*/ 3503614 h 5839290"/>
              <a:gd name="connsiteX3" fmla="*/ 234950 w 9371400"/>
              <a:gd name="connsiteY3" fmla="*/ 5810251 h 5839290"/>
              <a:gd name="connsiteX4" fmla="*/ 0 w 9371400"/>
              <a:gd name="connsiteY4" fmla="*/ 5370514 h 5839290"/>
              <a:gd name="connsiteX5" fmla="*/ 0 w 9371400"/>
              <a:gd name="connsiteY5" fmla="*/ 0 h 5839290"/>
              <a:gd name="connsiteX0" fmla="*/ 81267 w 9452667"/>
              <a:gd name="connsiteY0" fmla="*/ 0 h 6117953"/>
              <a:gd name="connsiteX1" fmla="*/ 9452667 w 9452667"/>
              <a:gd name="connsiteY1" fmla="*/ 0 h 6117953"/>
              <a:gd name="connsiteX2" fmla="*/ 9452667 w 9452667"/>
              <a:gd name="connsiteY2" fmla="*/ 3503614 h 6117953"/>
              <a:gd name="connsiteX3" fmla="*/ 790880 w 9452667"/>
              <a:gd name="connsiteY3" fmla="*/ 5962650 h 6117953"/>
              <a:gd name="connsiteX4" fmla="*/ 316217 w 9452667"/>
              <a:gd name="connsiteY4" fmla="*/ 5810251 h 6117953"/>
              <a:gd name="connsiteX5" fmla="*/ 81267 w 9452667"/>
              <a:gd name="connsiteY5" fmla="*/ 5370514 h 6117953"/>
              <a:gd name="connsiteX6" fmla="*/ 81267 w 9452667"/>
              <a:gd name="connsiteY6" fmla="*/ 0 h 6117953"/>
              <a:gd name="connsiteX0" fmla="*/ 0 w 9371400"/>
              <a:gd name="connsiteY0" fmla="*/ 0 h 5965597"/>
              <a:gd name="connsiteX1" fmla="*/ 9371400 w 9371400"/>
              <a:gd name="connsiteY1" fmla="*/ 0 h 5965597"/>
              <a:gd name="connsiteX2" fmla="*/ 9371400 w 9371400"/>
              <a:gd name="connsiteY2" fmla="*/ 3503614 h 5965597"/>
              <a:gd name="connsiteX3" fmla="*/ 709613 w 9371400"/>
              <a:gd name="connsiteY3" fmla="*/ 5962650 h 5965597"/>
              <a:gd name="connsiteX4" fmla="*/ 234950 w 9371400"/>
              <a:gd name="connsiteY4" fmla="*/ 5810251 h 5965597"/>
              <a:gd name="connsiteX5" fmla="*/ 0 w 9371400"/>
              <a:gd name="connsiteY5" fmla="*/ 5370514 h 5965597"/>
              <a:gd name="connsiteX6" fmla="*/ 0 w 9371400"/>
              <a:gd name="connsiteY6" fmla="*/ 0 h 5965597"/>
              <a:gd name="connsiteX0" fmla="*/ 0 w 9371400"/>
              <a:gd name="connsiteY0" fmla="*/ 0 h 5965024"/>
              <a:gd name="connsiteX1" fmla="*/ 9371400 w 9371400"/>
              <a:gd name="connsiteY1" fmla="*/ 0 h 5965024"/>
              <a:gd name="connsiteX2" fmla="*/ 9371400 w 9371400"/>
              <a:gd name="connsiteY2" fmla="*/ 3503614 h 5965024"/>
              <a:gd name="connsiteX3" fmla="*/ 709613 w 9371400"/>
              <a:gd name="connsiteY3" fmla="*/ 5962650 h 5965024"/>
              <a:gd name="connsiteX4" fmla="*/ 203200 w 9371400"/>
              <a:gd name="connsiteY4" fmla="*/ 5788026 h 5965024"/>
              <a:gd name="connsiteX5" fmla="*/ 0 w 9371400"/>
              <a:gd name="connsiteY5" fmla="*/ 5370514 h 5965024"/>
              <a:gd name="connsiteX6" fmla="*/ 0 w 9371400"/>
              <a:gd name="connsiteY6" fmla="*/ 0 h 5965024"/>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49683"/>
              <a:gd name="connsiteX1" fmla="*/ 9371400 w 9371400"/>
              <a:gd name="connsiteY1" fmla="*/ 0 h 5949683"/>
              <a:gd name="connsiteX2" fmla="*/ 9371400 w 9371400"/>
              <a:gd name="connsiteY2" fmla="*/ 3503614 h 5949683"/>
              <a:gd name="connsiteX3" fmla="*/ 735807 w 9371400"/>
              <a:gd name="connsiteY3" fmla="*/ 5946775 h 5949683"/>
              <a:gd name="connsiteX4" fmla="*/ 203200 w 9371400"/>
              <a:gd name="connsiteY4" fmla="*/ 5788026 h 5949683"/>
              <a:gd name="connsiteX5" fmla="*/ 0 w 9371400"/>
              <a:gd name="connsiteY5" fmla="*/ 5322889 h 5949683"/>
              <a:gd name="connsiteX6" fmla="*/ 0 w 9371400"/>
              <a:gd name="connsiteY6" fmla="*/ 0 h 5949683"/>
              <a:gd name="connsiteX0" fmla="*/ 0 w 9371400"/>
              <a:gd name="connsiteY0" fmla="*/ 0 h 5954326"/>
              <a:gd name="connsiteX1" fmla="*/ 9371400 w 9371400"/>
              <a:gd name="connsiteY1" fmla="*/ 0 h 5954326"/>
              <a:gd name="connsiteX2" fmla="*/ 9371400 w 9371400"/>
              <a:gd name="connsiteY2" fmla="*/ 3503614 h 5954326"/>
              <a:gd name="connsiteX3" fmla="*/ 638176 w 9371400"/>
              <a:gd name="connsiteY3" fmla="*/ 5951537 h 5954326"/>
              <a:gd name="connsiteX4" fmla="*/ 203200 w 9371400"/>
              <a:gd name="connsiteY4" fmla="*/ 5788026 h 5954326"/>
              <a:gd name="connsiteX5" fmla="*/ 0 w 9371400"/>
              <a:gd name="connsiteY5" fmla="*/ 5322889 h 5954326"/>
              <a:gd name="connsiteX6" fmla="*/ 0 w 9371400"/>
              <a:gd name="connsiteY6" fmla="*/ 0 h 5954326"/>
              <a:gd name="connsiteX0" fmla="*/ 0 w 9371400"/>
              <a:gd name="connsiteY0" fmla="*/ 0 h 5960329"/>
              <a:gd name="connsiteX1" fmla="*/ 9371400 w 9371400"/>
              <a:gd name="connsiteY1" fmla="*/ 0 h 5960329"/>
              <a:gd name="connsiteX2" fmla="*/ 9371400 w 9371400"/>
              <a:gd name="connsiteY2" fmla="*/ 3503614 h 5960329"/>
              <a:gd name="connsiteX3" fmla="*/ 773906 w 9371400"/>
              <a:gd name="connsiteY3" fmla="*/ 5936455 h 5960329"/>
              <a:gd name="connsiteX4" fmla="*/ 638176 w 9371400"/>
              <a:gd name="connsiteY4" fmla="*/ 5951537 h 5960329"/>
              <a:gd name="connsiteX5" fmla="*/ 203200 w 9371400"/>
              <a:gd name="connsiteY5" fmla="*/ 5788026 h 5960329"/>
              <a:gd name="connsiteX6" fmla="*/ 0 w 9371400"/>
              <a:gd name="connsiteY6" fmla="*/ 5322889 h 5960329"/>
              <a:gd name="connsiteX7" fmla="*/ 0 w 9371400"/>
              <a:gd name="connsiteY7" fmla="*/ 0 h 5960329"/>
              <a:gd name="connsiteX0" fmla="*/ 0 w 9371400"/>
              <a:gd name="connsiteY0" fmla="*/ 0 h 5962334"/>
              <a:gd name="connsiteX1" fmla="*/ 9371400 w 9371400"/>
              <a:gd name="connsiteY1" fmla="*/ 0 h 5962334"/>
              <a:gd name="connsiteX2" fmla="*/ 9371400 w 9371400"/>
              <a:gd name="connsiteY2" fmla="*/ 3503614 h 5962334"/>
              <a:gd name="connsiteX3" fmla="*/ 773906 w 9371400"/>
              <a:gd name="connsiteY3" fmla="*/ 5936455 h 5962334"/>
              <a:gd name="connsiteX4" fmla="*/ 535782 w 9371400"/>
              <a:gd name="connsiteY4" fmla="*/ 5953918 h 5962334"/>
              <a:gd name="connsiteX5" fmla="*/ 203200 w 9371400"/>
              <a:gd name="connsiteY5" fmla="*/ 5788026 h 5962334"/>
              <a:gd name="connsiteX6" fmla="*/ 0 w 9371400"/>
              <a:gd name="connsiteY6" fmla="*/ 5322889 h 5962334"/>
              <a:gd name="connsiteX7" fmla="*/ 0 w 9371400"/>
              <a:gd name="connsiteY7" fmla="*/ 0 h 5962334"/>
              <a:gd name="connsiteX0" fmla="*/ 0 w 9371400"/>
              <a:gd name="connsiteY0" fmla="*/ 0 h 5960358"/>
              <a:gd name="connsiteX1" fmla="*/ 9371400 w 9371400"/>
              <a:gd name="connsiteY1" fmla="*/ 0 h 5960358"/>
              <a:gd name="connsiteX2" fmla="*/ 9371400 w 9371400"/>
              <a:gd name="connsiteY2" fmla="*/ 3503614 h 5960358"/>
              <a:gd name="connsiteX3" fmla="*/ 773906 w 9371400"/>
              <a:gd name="connsiteY3" fmla="*/ 5936455 h 5960358"/>
              <a:gd name="connsiteX4" fmla="*/ 535782 w 9371400"/>
              <a:gd name="connsiteY4" fmla="*/ 5953918 h 5960358"/>
              <a:gd name="connsiteX5" fmla="*/ 203200 w 9371400"/>
              <a:gd name="connsiteY5" fmla="*/ 5788026 h 5960358"/>
              <a:gd name="connsiteX6" fmla="*/ 0 w 9371400"/>
              <a:gd name="connsiteY6" fmla="*/ 5322889 h 5960358"/>
              <a:gd name="connsiteX7" fmla="*/ 0 w 9371400"/>
              <a:gd name="connsiteY7" fmla="*/ 0 h 5960358"/>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1400" h="5958126">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00B8B0"/>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13" name="Text Placeholder 10"/>
          <p:cNvSpPr>
            <a:spLocks noGrp="1"/>
          </p:cNvSpPr>
          <p:nvPr>
            <p:ph type="body" sz="quarter" idx="14" hasCustomPrompt="1"/>
          </p:nvPr>
        </p:nvSpPr>
        <p:spPr>
          <a:xfrm>
            <a:off x="825500" y="4570413"/>
            <a:ext cx="2260600" cy="819150"/>
          </a:xfrm>
        </p:spPr>
        <p:txBody>
          <a:bodyPr wrap="square" anchor="b">
            <a:noAutofit/>
          </a:bodyPr>
          <a:lstStyle>
            <a:lvl1pPr>
              <a:lnSpc>
                <a:spcPct val="100000"/>
              </a:lnSpc>
              <a:spcAft>
                <a:spcPts val="0"/>
              </a:spcAft>
              <a:defRPr sz="10800" b="1">
                <a:solidFill>
                  <a:schemeClr val="bg1"/>
                </a:solidFill>
              </a:defRPr>
            </a:lvl1pPr>
          </a:lstStyle>
          <a:p>
            <a:pPr lvl="0"/>
            <a:r>
              <a:rPr lang="en-US" dirty="0" smtClean="0"/>
              <a:t>#.#</a:t>
            </a:r>
          </a:p>
        </p:txBody>
      </p:sp>
      <p:sp>
        <p:nvSpPr>
          <p:cNvPr id="16" name="Freeform 6"/>
          <p:cNvSpPr>
            <a:spLocks/>
          </p:cNvSpPr>
          <p:nvPr userDrawn="1"/>
        </p:nvSpPr>
        <p:spPr bwMode="auto">
          <a:xfrm>
            <a:off x="9064624" y="-1"/>
            <a:ext cx="347663" cy="482041"/>
          </a:xfrm>
          <a:custGeom>
            <a:avLst/>
            <a:gdLst>
              <a:gd name="T0" fmla="*/ 0 w 120"/>
              <a:gd name="T1" fmla="*/ 0 h 164"/>
              <a:gd name="T2" fmla="*/ 120 w 120"/>
              <a:gd name="T3" fmla="*/ 0 h 164"/>
              <a:gd name="T4" fmla="*/ 120 w 120"/>
              <a:gd name="T5" fmla="*/ 138 h 164"/>
              <a:gd name="T6" fmla="*/ 13 w 120"/>
              <a:gd name="T7" fmla="*/ 164 h 164"/>
              <a:gd name="T8" fmla="*/ 10 w 120"/>
              <a:gd name="T9" fmla="*/ 164 h 164"/>
              <a:gd name="T10" fmla="*/ 0 w 120"/>
              <a:gd name="T11" fmla="*/ 156 h 164"/>
              <a:gd name="T12" fmla="*/ 0 w 120"/>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0" h="164">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bg1"/>
          </a:solidFill>
          <a:ln>
            <a:noFill/>
          </a:ln>
        </p:spPr>
        <p:txBody>
          <a:bodyPr vert="horz" wrap="none" lIns="0" tIns="0" rIns="0" bIns="36000" numCol="1" anchor="ctr" anchorCtr="1" compatLnSpc="1">
            <a:prstTxWarp prst="textNoShape">
              <a:avLst/>
            </a:prstTxWarp>
          </a:bodyPr>
          <a:lstStyle/>
          <a:p>
            <a:pPr marL="0" marR="0" indent="0" algn="ctr" defTabSz="872722" rtl="0" eaLnBrk="1" fontAlgn="auto" latinLnBrk="0" hangingPunct="1">
              <a:lnSpc>
                <a:spcPct val="100000"/>
              </a:lnSpc>
              <a:spcBef>
                <a:spcPts val="0"/>
              </a:spcBef>
              <a:spcAft>
                <a:spcPts val="0"/>
              </a:spcAft>
              <a:buClrTx/>
              <a:buSzTx/>
              <a:buFontTx/>
              <a:buNone/>
              <a:tabLst/>
              <a:defRPr/>
            </a:pPr>
            <a:fld id="{12E06541-304F-41DA-A076-D86DB9E81A9C}" type="slidenum">
              <a:rPr lang="en-GB" sz="1200" smtClean="0">
                <a:solidFill>
                  <a:schemeClr val="accent1"/>
                </a:solidFill>
              </a:rPr>
              <a:pPr marL="0" marR="0" indent="0" algn="ctr" defTabSz="872722" rtl="0" eaLnBrk="1" fontAlgn="auto" latinLnBrk="0" hangingPunct="1">
                <a:lnSpc>
                  <a:spcPct val="100000"/>
                </a:lnSpc>
                <a:spcBef>
                  <a:spcPts val="0"/>
                </a:spcBef>
                <a:spcAft>
                  <a:spcPts val="0"/>
                </a:spcAft>
                <a:buClrTx/>
                <a:buSzTx/>
                <a:buFontTx/>
                <a:buNone/>
                <a:tabLst/>
                <a:defRPr/>
              </a:pPr>
              <a:t>‹#›</a:t>
            </a:fld>
            <a:endParaRPr lang="en-GB" sz="1200" smtClean="0">
              <a:solidFill>
                <a:schemeClr val="accent1"/>
              </a:solidFill>
            </a:endParaRPr>
          </a:p>
        </p:txBody>
      </p:sp>
      <p:sp>
        <p:nvSpPr>
          <p:cNvPr id="8" name="Title 7"/>
          <p:cNvSpPr>
            <a:spLocks noGrp="1"/>
          </p:cNvSpPr>
          <p:nvPr>
            <p:ph type="title"/>
          </p:nvPr>
        </p:nvSpPr>
        <p:spPr/>
        <p:txBody>
          <a:bodyPr/>
          <a:lstStyle>
            <a:lvl1pPr>
              <a:defRPr>
                <a:solidFill>
                  <a:schemeClr val="bg1"/>
                </a:solidFill>
              </a:defRPr>
            </a:lvl1pPr>
          </a:lstStyle>
          <a:p>
            <a:r>
              <a:rPr lang="en-US" smtClean="0"/>
              <a:t>Click to edit Master title style</a:t>
            </a:r>
            <a:endParaRPr lang="en-GB" dirty="0"/>
          </a:p>
        </p:txBody>
      </p:sp>
      <p:sp>
        <p:nvSpPr>
          <p:cNvPr id="10" name="Rectangle 9"/>
          <p:cNvSpPr/>
          <p:nvPr userDrawn="1"/>
        </p:nvSpPr>
        <p:spPr>
          <a:xfrm>
            <a:off x="825500" y="6387327"/>
            <a:ext cx="2090316" cy="153888"/>
          </a:xfrm>
          <a:prstGeom prst="rect">
            <a:avLst/>
          </a:prstGeom>
        </p:spPr>
        <p:txBody>
          <a:bodyPr wrap="none" lIns="0" tIns="0" rIns="0" bIns="0">
            <a:noAutofit/>
          </a:bodyPr>
          <a:lstStyle/>
          <a:p>
            <a:r>
              <a:rPr lang="en-GB" sz="1000" dirty="0" smtClean="0">
                <a:solidFill>
                  <a:schemeClr val="bg1"/>
                </a:solidFill>
              </a:rPr>
              <a:t>[Title for presentation / Date to go here]</a:t>
            </a:r>
          </a:p>
        </p:txBody>
      </p:sp>
    </p:spTree>
    <p:extLst>
      <p:ext uri="{BB962C8B-B14F-4D97-AF65-F5344CB8AC3E}">
        <p14:creationId xmlns:p14="http://schemas.microsoft.com/office/powerpoint/2010/main" val="322823280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07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825500" y="1436688"/>
            <a:ext cx="8239126" cy="1692771"/>
          </a:xfrm>
        </p:spPr>
        <p:txBody>
          <a:bodyPr>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Title 11"/>
          <p:cNvSpPr>
            <a:spLocks noGrp="1"/>
          </p:cNvSpPr>
          <p:nvPr>
            <p:ph type="title"/>
          </p:nvPr>
        </p:nvSpPr>
        <p:spPr>
          <a:xfrm>
            <a:off x="825500" y="538163"/>
            <a:ext cx="8239126" cy="370558"/>
          </a:xfrm>
        </p:spPr>
        <p:txBody>
          <a:bodyPr/>
          <a:lstStyle/>
          <a:p>
            <a:r>
              <a:rPr lang="en-US" smtClean="0"/>
              <a:t>Click to edit Master title style</a:t>
            </a:r>
            <a:endParaRPr lang="en-GB"/>
          </a:p>
        </p:txBody>
      </p:sp>
    </p:spTree>
    <p:extLst>
      <p:ext uri="{BB962C8B-B14F-4D97-AF65-F5344CB8AC3E}">
        <p14:creationId xmlns:p14="http://schemas.microsoft.com/office/powerpoint/2010/main" val="247404749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column + image">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5111856" y="1436688"/>
            <a:ext cx="3945600" cy="4303712"/>
          </a:xfrm>
        </p:spPr>
        <p:txBody>
          <a:bodyPr/>
          <a:lstStyle/>
          <a:p>
            <a:r>
              <a:rPr lang="en-US" smtClean="0"/>
              <a:t>Click icon to add picture</a:t>
            </a:r>
            <a:endParaRPr lang="en-GB" dirty="0"/>
          </a:p>
        </p:txBody>
      </p:sp>
      <p:sp>
        <p:nvSpPr>
          <p:cNvPr id="4" name="Title 3"/>
          <p:cNvSpPr>
            <a:spLocks noGrp="1"/>
          </p:cNvSpPr>
          <p:nvPr>
            <p:ph type="title"/>
          </p:nvPr>
        </p:nvSpPr>
        <p:spPr>
          <a:xfrm>
            <a:off x="825500" y="538163"/>
            <a:ext cx="8239126" cy="370558"/>
          </a:xfrm>
        </p:spPr>
        <p:txBody>
          <a:bodyPr/>
          <a:lstStyle/>
          <a:p>
            <a:r>
              <a:rPr lang="en-US" smtClean="0"/>
              <a:t>Click to edit Master title style</a:t>
            </a:r>
            <a:endParaRPr lang="en-GB"/>
          </a:p>
        </p:txBody>
      </p:sp>
      <p:sp>
        <p:nvSpPr>
          <p:cNvPr id="8" name="Text Placeholder 10"/>
          <p:cNvSpPr>
            <a:spLocks noGrp="1"/>
          </p:cNvSpPr>
          <p:nvPr>
            <p:ph type="body" sz="quarter" idx="14"/>
          </p:nvPr>
        </p:nvSpPr>
        <p:spPr>
          <a:xfrm>
            <a:off x="825500" y="1436688"/>
            <a:ext cx="3945600" cy="1692771"/>
          </a:xfrm>
        </p:spPr>
        <p:txBody>
          <a:bodyPr>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319499011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8" name="Text Placeholder 10"/>
          <p:cNvSpPr>
            <a:spLocks noGrp="1"/>
          </p:cNvSpPr>
          <p:nvPr>
            <p:ph type="body" sz="quarter" idx="14"/>
          </p:nvPr>
        </p:nvSpPr>
        <p:spPr>
          <a:xfrm>
            <a:off x="825253" y="1436688"/>
            <a:ext cx="3944548" cy="1692771"/>
          </a:xfrm>
        </p:spPr>
        <p:txBody>
          <a:bodyPr>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ext Placeholder 10"/>
          <p:cNvSpPr>
            <a:spLocks noGrp="1"/>
          </p:cNvSpPr>
          <p:nvPr>
            <p:ph type="body" sz="quarter" idx="15"/>
          </p:nvPr>
        </p:nvSpPr>
        <p:spPr>
          <a:xfrm>
            <a:off x="5120079" y="1436688"/>
            <a:ext cx="3944548" cy="1692771"/>
          </a:xfrm>
        </p:spPr>
        <p:txBody>
          <a:bodyPr>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Title 11"/>
          <p:cNvSpPr>
            <a:spLocks noGrp="1"/>
          </p:cNvSpPr>
          <p:nvPr>
            <p:ph type="title"/>
          </p:nvPr>
        </p:nvSpPr>
        <p:spPr>
          <a:xfrm>
            <a:off x="825500" y="538163"/>
            <a:ext cx="8239126" cy="370558"/>
          </a:xfrm>
        </p:spPr>
        <p:txBody>
          <a:bodyPr/>
          <a:lstStyle/>
          <a:p>
            <a:r>
              <a:rPr lang="en-US" smtClean="0"/>
              <a:t>Click to edit Master title style</a:t>
            </a:r>
            <a:endParaRPr lang="en-GB" dirty="0"/>
          </a:p>
        </p:txBody>
      </p:sp>
    </p:spTree>
    <p:extLst>
      <p:ext uri="{BB962C8B-B14F-4D97-AF65-F5344CB8AC3E}">
        <p14:creationId xmlns:p14="http://schemas.microsoft.com/office/powerpoint/2010/main" val="271062153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p:cNvSpPr>
            <a:spLocks noGrp="1"/>
          </p:cNvSpPr>
          <p:nvPr>
            <p:ph type="title"/>
          </p:nvPr>
        </p:nvSpPr>
        <p:spPr>
          <a:xfrm>
            <a:off x="825500" y="538163"/>
            <a:ext cx="8239126" cy="370558"/>
          </a:xfrm>
        </p:spPr>
        <p:txBody>
          <a:bodyPr/>
          <a:lstStyle/>
          <a:p>
            <a:r>
              <a:rPr lang="en-US" smtClean="0"/>
              <a:t>Click to edit Master title style</a:t>
            </a:r>
            <a:endParaRPr lang="en-GB"/>
          </a:p>
        </p:txBody>
      </p:sp>
      <p:sp>
        <p:nvSpPr>
          <p:cNvPr id="8" name="Text Placeholder 10"/>
          <p:cNvSpPr>
            <a:spLocks noGrp="1"/>
          </p:cNvSpPr>
          <p:nvPr>
            <p:ph type="body" sz="quarter" idx="14"/>
          </p:nvPr>
        </p:nvSpPr>
        <p:spPr>
          <a:xfrm>
            <a:off x="825500" y="1436688"/>
            <a:ext cx="2501900" cy="20005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ext Placeholder 10"/>
          <p:cNvSpPr>
            <a:spLocks noGrp="1"/>
          </p:cNvSpPr>
          <p:nvPr>
            <p:ph type="body" sz="quarter" idx="15"/>
          </p:nvPr>
        </p:nvSpPr>
        <p:spPr>
          <a:xfrm>
            <a:off x="3687763" y="1436688"/>
            <a:ext cx="2501900" cy="20005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Text Placeholder 10"/>
          <p:cNvSpPr>
            <a:spLocks noGrp="1"/>
          </p:cNvSpPr>
          <p:nvPr>
            <p:ph type="body" sz="quarter" idx="16"/>
          </p:nvPr>
        </p:nvSpPr>
        <p:spPr>
          <a:xfrm>
            <a:off x="6550025" y="1436688"/>
            <a:ext cx="2501900" cy="20005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81206508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a:xfrm>
            <a:off x="825500" y="538163"/>
            <a:ext cx="8239126" cy="370558"/>
          </a:xfrm>
        </p:spPr>
        <p:txBody>
          <a:bodyPr/>
          <a:lstStyle/>
          <a:p>
            <a:r>
              <a:rPr lang="en-US" smtClean="0"/>
              <a:t>Click to edit Master title style</a:t>
            </a:r>
            <a:endParaRPr lang="en-GB" dirty="0"/>
          </a:p>
        </p:txBody>
      </p:sp>
    </p:spTree>
    <p:extLst>
      <p:ext uri="{BB962C8B-B14F-4D97-AF65-F5344CB8AC3E}">
        <p14:creationId xmlns:p14="http://schemas.microsoft.com/office/powerpoint/2010/main" val="361108492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ackpage 1">
    <p:bg>
      <p:bgPr>
        <a:solidFill>
          <a:schemeClr val="bg1"/>
        </a:solidFill>
        <a:effectLst/>
      </p:bgPr>
    </p:bg>
    <p:spTree>
      <p:nvGrpSpPr>
        <p:cNvPr id="1" name=""/>
        <p:cNvGrpSpPr/>
        <p:nvPr/>
      </p:nvGrpSpPr>
      <p:grpSpPr>
        <a:xfrm>
          <a:off x="0" y="0"/>
          <a:ext cx="0" cy="0"/>
          <a:chOff x="0" y="0"/>
          <a:chExt cx="0" cy="0"/>
        </a:xfrm>
      </p:grpSpPr>
      <p:sp>
        <p:nvSpPr>
          <p:cNvPr id="11" name="Rectangle 3"/>
          <p:cNvSpPr/>
          <p:nvPr userDrawn="1"/>
        </p:nvSpPr>
        <p:spPr>
          <a:xfrm>
            <a:off x="533400" y="2"/>
            <a:ext cx="9371400" cy="5958126"/>
          </a:xfrm>
          <a:custGeom>
            <a:avLst/>
            <a:gdLst>
              <a:gd name="connsiteX0" fmla="*/ 0 w 9371400"/>
              <a:gd name="connsiteY0" fmla="*/ 0 h 5980114"/>
              <a:gd name="connsiteX1" fmla="*/ 9371400 w 9371400"/>
              <a:gd name="connsiteY1" fmla="*/ 0 h 5980114"/>
              <a:gd name="connsiteX2" fmla="*/ 9371400 w 9371400"/>
              <a:gd name="connsiteY2" fmla="*/ 5980114 h 5980114"/>
              <a:gd name="connsiteX3" fmla="*/ 0 w 9371400"/>
              <a:gd name="connsiteY3" fmla="*/ 5980114 h 5980114"/>
              <a:gd name="connsiteX4" fmla="*/ 0 w 9371400"/>
              <a:gd name="connsiteY4" fmla="*/ 0 h 5980114"/>
              <a:gd name="connsiteX0" fmla="*/ 0 w 9371400"/>
              <a:gd name="connsiteY0" fmla="*/ 0 h 5980114"/>
              <a:gd name="connsiteX1" fmla="*/ 9371400 w 9371400"/>
              <a:gd name="connsiteY1" fmla="*/ 0 h 5980114"/>
              <a:gd name="connsiteX2" fmla="*/ 9371400 w 9371400"/>
              <a:gd name="connsiteY2" fmla="*/ 59801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591176"/>
              <a:gd name="connsiteX1" fmla="*/ 9371400 w 9371400"/>
              <a:gd name="connsiteY1" fmla="*/ 0 h 5591176"/>
              <a:gd name="connsiteX2" fmla="*/ 9371400 w 9371400"/>
              <a:gd name="connsiteY2" fmla="*/ 3503614 h 5591176"/>
              <a:gd name="connsiteX3" fmla="*/ 1990725 w 9371400"/>
              <a:gd name="connsiteY3" fmla="*/ 5591176 h 5591176"/>
              <a:gd name="connsiteX4" fmla="*/ 0 w 9371400"/>
              <a:gd name="connsiteY4" fmla="*/ 5370514 h 5591176"/>
              <a:gd name="connsiteX5" fmla="*/ 0 w 9371400"/>
              <a:gd name="connsiteY5" fmla="*/ 0 h 5591176"/>
              <a:gd name="connsiteX0" fmla="*/ 0 w 9371400"/>
              <a:gd name="connsiteY0" fmla="*/ 0 h 5924551"/>
              <a:gd name="connsiteX1" fmla="*/ 9371400 w 9371400"/>
              <a:gd name="connsiteY1" fmla="*/ 0 h 5924551"/>
              <a:gd name="connsiteX2" fmla="*/ 9371400 w 9371400"/>
              <a:gd name="connsiteY2" fmla="*/ 3503614 h 5924551"/>
              <a:gd name="connsiteX3" fmla="*/ 400050 w 9371400"/>
              <a:gd name="connsiteY3" fmla="*/ 5924551 h 5924551"/>
              <a:gd name="connsiteX4" fmla="*/ 0 w 9371400"/>
              <a:gd name="connsiteY4" fmla="*/ 5370514 h 5924551"/>
              <a:gd name="connsiteX5" fmla="*/ 0 w 9371400"/>
              <a:gd name="connsiteY5" fmla="*/ 0 h 5924551"/>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833330"/>
              <a:gd name="connsiteX1" fmla="*/ 9371400 w 9371400"/>
              <a:gd name="connsiteY1" fmla="*/ 0 h 5833330"/>
              <a:gd name="connsiteX2" fmla="*/ 9371400 w 9371400"/>
              <a:gd name="connsiteY2" fmla="*/ 3503614 h 5833330"/>
              <a:gd name="connsiteX3" fmla="*/ 240030 w 9371400"/>
              <a:gd name="connsiteY3" fmla="*/ 5817871 h 5833330"/>
              <a:gd name="connsiteX4" fmla="*/ 0 w 9371400"/>
              <a:gd name="connsiteY4" fmla="*/ 5370514 h 5833330"/>
              <a:gd name="connsiteX5" fmla="*/ 0 w 9371400"/>
              <a:gd name="connsiteY5" fmla="*/ 0 h 5833330"/>
              <a:gd name="connsiteX0" fmla="*/ 0 w 9371400"/>
              <a:gd name="connsiteY0" fmla="*/ 0 h 5826460"/>
              <a:gd name="connsiteX1" fmla="*/ 9371400 w 9371400"/>
              <a:gd name="connsiteY1" fmla="*/ 0 h 5826460"/>
              <a:gd name="connsiteX2" fmla="*/ 9371400 w 9371400"/>
              <a:gd name="connsiteY2" fmla="*/ 3503614 h 5826460"/>
              <a:gd name="connsiteX3" fmla="*/ 240030 w 9371400"/>
              <a:gd name="connsiteY3" fmla="*/ 5817871 h 5826460"/>
              <a:gd name="connsiteX4" fmla="*/ 0 w 9371400"/>
              <a:gd name="connsiteY4" fmla="*/ 5370514 h 5826460"/>
              <a:gd name="connsiteX5" fmla="*/ 0 w 9371400"/>
              <a:gd name="connsiteY5" fmla="*/ 0 h 5826460"/>
              <a:gd name="connsiteX0" fmla="*/ 0 w 9371400"/>
              <a:gd name="connsiteY0" fmla="*/ 0 h 5894683"/>
              <a:gd name="connsiteX1" fmla="*/ 9371400 w 9371400"/>
              <a:gd name="connsiteY1" fmla="*/ 0 h 5894683"/>
              <a:gd name="connsiteX2" fmla="*/ 9371400 w 9371400"/>
              <a:gd name="connsiteY2" fmla="*/ 3503614 h 5894683"/>
              <a:gd name="connsiteX3" fmla="*/ 323850 w 9371400"/>
              <a:gd name="connsiteY3" fmla="*/ 5886451 h 5894683"/>
              <a:gd name="connsiteX4" fmla="*/ 0 w 9371400"/>
              <a:gd name="connsiteY4" fmla="*/ 5370514 h 5894683"/>
              <a:gd name="connsiteX5" fmla="*/ 0 w 9371400"/>
              <a:gd name="connsiteY5" fmla="*/ 0 h 5894683"/>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03101"/>
              <a:gd name="connsiteX1" fmla="*/ 9371400 w 9371400"/>
              <a:gd name="connsiteY1" fmla="*/ 0 h 5903101"/>
              <a:gd name="connsiteX2" fmla="*/ 9371400 w 9371400"/>
              <a:gd name="connsiteY2" fmla="*/ 3503614 h 5903101"/>
              <a:gd name="connsiteX3" fmla="*/ 323850 w 9371400"/>
              <a:gd name="connsiteY3" fmla="*/ 5886451 h 5903101"/>
              <a:gd name="connsiteX4" fmla="*/ 0 w 9371400"/>
              <a:gd name="connsiteY4" fmla="*/ 5370514 h 5903101"/>
              <a:gd name="connsiteX5" fmla="*/ 0 w 9371400"/>
              <a:gd name="connsiteY5" fmla="*/ 0 h 5903101"/>
              <a:gd name="connsiteX0" fmla="*/ 0 w 9371400"/>
              <a:gd name="connsiteY0" fmla="*/ 0 h 5956929"/>
              <a:gd name="connsiteX1" fmla="*/ 9371400 w 9371400"/>
              <a:gd name="connsiteY1" fmla="*/ 0 h 5956929"/>
              <a:gd name="connsiteX2" fmla="*/ 9371400 w 9371400"/>
              <a:gd name="connsiteY2" fmla="*/ 3503614 h 5956929"/>
              <a:gd name="connsiteX3" fmla="*/ 323850 w 9371400"/>
              <a:gd name="connsiteY3" fmla="*/ 5886451 h 5956929"/>
              <a:gd name="connsiteX4" fmla="*/ 0 w 9371400"/>
              <a:gd name="connsiteY4" fmla="*/ 5370514 h 5956929"/>
              <a:gd name="connsiteX5" fmla="*/ 0 w 9371400"/>
              <a:gd name="connsiteY5" fmla="*/ 0 h 5956929"/>
              <a:gd name="connsiteX0" fmla="*/ 0 w 9371400"/>
              <a:gd name="connsiteY0" fmla="*/ 0 h 5944045"/>
              <a:gd name="connsiteX1" fmla="*/ 9371400 w 9371400"/>
              <a:gd name="connsiteY1" fmla="*/ 0 h 5944045"/>
              <a:gd name="connsiteX2" fmla="*/ 9371400 w 9371400"/>
              <a:gd name="connsiteY2" fmla="*/ 3503614 h 5944045"/>
              <a:gd name="connsiteX3" fmla="*/ 323850 w 9371400"/>
              <a:gd name="connsiteY3" fmla="*/ 5886451 h 5944045"/>
              <a:gd name="connsiteX4" fmla="*/ 0 w 9371400"/>
              <a:gd name="connsiteY4" fmla="*/ 5370514 h 5944045"/>
              <a:gd name="connsiteX5" fmla="*/ 0 w 9371400"/>
              <a:gd name="connsiteY5" fmla="*/ 0 h 5944045"/>
              <a:gd name="connsiteX0" fmla="*/ 0 w 9371400"/>
              <a:gd name="connsiteY0" fmla="*/ 0 h 5869516"/>
              <a:gd name="connsiteX1" fmla="*/ 9371400 w 9371400"/>
              <a:gd name="connsiteY1" fmla="*/ 0 h 5869516"/>
              <a:gd name="connsiteX2" fmla="*/ 9371400 w 9371400"/>
              <a:gd name="connsiteY2" fmla="*/ 3503614 h 5869516"/>
              <a:gd name="connsiteX3" fmla="*/ 234950 w 9371400"/>
              <a:gd name="connsiteY3" fmla="*/ 5810251 h 5869516"/>
              <a:gd name="connsiteX4" fmla="*/ 0 w 9371400"/>
              <a:gd name="connsiteY4" fmla="*/ 5370514 h 5869516"/>
              <a:gd name="connsiteX5" fmla="*/ 0 w 9371400"/>
              <a:gd name="connsiteY5" fmla="*/ 0 h 5869516"/>
              <a:gd name="connsiteX0" fmla="*/ 0 w 9371400"/>
              <a:gd name="connsiteY0" fmla="*/ 0 h 5839290"/>
              <a:gd name="connsiteX1" fmla="*/ 9371400 w 9371400"/>
              <a:gd name="connsiteY1" fmla="*/ 0 h 5839290"/>
              <a:gd name="connsiteX2" fmla="*/ 9371400 w 9371400"/>
              <a:gd name="connsiteY2" fmla="*/ 3503614 h 5839290"/>
              <a:gd name="connsiteX3" fmla="*/ 234950 w 9371400"/>
              <a:gd name="connsiteY3" fmla="*/ 5810251 h 5839290"/>
              <a:gd name="connsiteX4" fmla="*/ 0 w 9371400"/>
              <a:gd name="connsiteY4" fmla="*/ 5370514 h 5839290"/>
              <a:gd name="connsiteX5" fmla="*/ 0 w 9371400"/>
              <a:gd name="connsiteY5" fmla="*/ 0 h 5839290"/>
              <a:gd name="connsiteX0" fmla="*/ 81267 w 9452667"/>
              <a:gd name="connsiteY0" fmla="*/ 0 h 6117953"/>
              <a:gd name="connsiteX1" fmla="*/ 9452667 w 9452667"/>
              <a:gd name="connsiteY1" fmla="*/ 0 h 6117953"/>
              <a:gd name="connsiteX2" fmla="*/ 9452667 w 9452667"/>
              <a:gd name="connsiteY2" fmla="*/ 3503614 h 6117953"/>
              <a:gd name="connsiteX3" fmla="*/ 790880 w 9452667"/>
              <a:gd name="connsiteY3" fmla="*/ 5962650 h 6117953"/>
              <a:gd name="connsiteX4" fmla="*/ 316217 w 9452667"/>
              <a:gd name="connsiteY4" fmla="*/ 5810251 h 6117953"/>
              <a:gd name="connsiteX5" fmla="*/ 81267 w 9452667"/>
              <a:gd name="connsiteY5" fmla="*/ 5370514 h 6117953"/>
              <a:gd name="connsiteX6" fmla="*/ 81267 w 9452667"/>
              <a:gd name="connsiteY6" fmla="*/ 0 h 6117953"/>
              <a:gd name="connsiteX0" fmla="*/ 0 w 9371400"/>
              <a:gd name="connsiteY0" fmla="*/ 0 h 5965597"/>
              <a:gd name="connsiteX1" fmla="*/ 9371400 w 9371400"/>
              <a:gd name="connsiteY1" fmla="*/ 0 h 5965597"/>
              <a:gd name="connsiteX2" fmla="*/ 9371400 w 9371400"/>
              <a:gd name="connsiteY2" fmla="*/ 3503614 h 5965597"/>
              <a:gd name="connsiteX3" fmla="*/ 709613 w 9371400"/>
              <a:gd name="connsiteY3" fmla="*/ 5962650 h 5965597"/>
              <a:gd name="connsiteX4" fmla="*/ 234950 w 9371400"/>
              <a:gd name="connsiteY4" fmla="*/ 5810251 h 5965597"/>
              <a:gd name="connsiteX5" fmla="*/ 0 w 9371400"/>
              <a:gd name="connsiteY5" fmla="*/ 5370514 h 5965597"/>
              <a:gd name="connsiteX6" fmla="*/ 0 w 9371400"/>
              <a:gd name="connsiteY6" fmla="*/ 0 h 5965597"/>
              <a:gd name="connsiteX0" fmla="*/ 0 w 9371400"/>
              <a:gd name="connsiteY0" fmla="*/ 0 h 5965024"/>
              <a:gd name="connsiteX1" fmla="*/ 9371400 w 9371400"/>
              <a:gd name="connsiteY1" fmla="*/ 0 h 5965024"/>
              <a:gd name="connsiteX2" fmla="*/ 9371400 w 9371400"/>
              <a:gd name="connsiteY2" fmla="*/ 3503614 h 5965024"/>
              <a:gd name="connsiteX3" fmla="*/ 709613 w 9371400"/>
              <a:gd name="connsiteY3" fmla="*/ 5962650 h 5965024"/>
              <a:gd name="connsiteX4" fmla="*/ 203200 w 9371400"/>
              <a:gd name="connsiteY4" fmla="*/ 5788026 h 5965024"/>
              <a:gd name="connsiteX5" fmla="*/ 0 w 9371400"/>
              <a:gd name="connsiteY5" fmla="*/ 5370514 h 5965024"/>
              <a:gd name="connsiteX6" fmla="*/ 0 w 9371400"/>
              <a:gd name="connsiteY6" fmla="*/ 0 h 5965024"/>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49683"/>
              <a:gd name="connsiteX1" fmla="*/ 9371400 w 9371400"/>
              <a:gd name="connsiteY1" fmla="*/ 0 h 5949683"/>
              <a:gd name="connsiteX2" fmla="*/ 9371400 w 9371400"/>
              <a:gd name="connsiteY2" fmla="*/ 3503614 h 5949683"/>
              <a:gd name="connsiteX3" fmla="*/ 735807 w 9371400"/>
              <a:gd name="connsiteY3" fmla="*/ 5946775 h 5949683"/>
              <a:gd name="connsiteX4" fmla="*/ 203200 w 9371400"/>
              <a:gd name="connsiteY4" fmla="*/ 5788026 h 5949683"/>
              <a:gd name="connsiteX5" fmla="*/ 0 w 9371400"/>
              <a:gd name="connsiteY5" fmla="*/ 5322889 h 5949683"/>
              <a:gd name="connsiteX6" fmla="*/ 0 w 9371400"/>
              <a:gd name="connsiteY6" fmla="*/ 0 h 5949683"/>
              <a:gd name="connsiteX0" fmla="*/ 0 w 9371400"/>
              <a:gd name="connsiteY0" fmla="*/ 0 h 5954326"/>
              <a:gd name="connsiteX1" fmla="*/ 9371400 w 9371400"/>
              <a:gd name="connsiteY1" fmla="*/ 0 h 5954326"/>
              <a:gd name="connsiteX2" fmla="*/ 9371400 w 9371400"/>
              <a:gd name="connsiteY2" fmla="*/ 3503614 h 5954326"/>
              <a:gd name="connsiteX3" fmla="*/ 638176 w 9371400"/>
              <a:gd name="connsiteY3" fmla="*/ 5951537 h 5954326"/>
              <a:gd name="connsiteX4" fmla="*/ 203200 w 9371400"/>
              <a:gd name="connsiteY4" fmla="*/ 5788026 h 5954326"/>
              <a:gd name="connsiteX5" fmla="*/ 0 w 9371400"/>
              <a:gd name="connsiteY5" fmla="*/ 5322889 h 5954326"/>
              <a:gd name="connsiteX6" fmla="*/ 0 w 9371400"/>
              <a:gd name="connsiteY6" fmla="*/ 0 h 5954326"/>
              <a:gd name="connsiteX0" fmla="*/ 0 w 9371400"/>
              <a:gd name="connsiteY0" fmla="*/ 0 h 5960329"/>
              <a:gd name="connsiteX1" fmla="*/ 9371400 w 9371400"/>
              <a:gd name="connsiteY1" fmla="*/ 0 h 5960329"/>
              <a:gd name="connsiteX2" fmla="*/ 9371400 w 9371400"/>
              <a:gd name="connsiteY2" fmla="*/ 3503614 h 5960329"/>
              <a:gd name="connsiteX3" fmla="*/ 773906 w 9371400"/>
              <a:gd name="connsiteY3" fmla="*/ 5936455 h 5960329"/>
              <a:gd name="connsiteX4" fmla="*/ 638176 w 9371400"/>
              <a:gd name="connsiteY4" fmla="*/ 5951537 h 5960329"/>
              <a:gd name="connsiteX5" fmla="*/ 203200 w 9371400"/>
              <a:gd name="connsiteY5" fmla="*/ 5788026 h 5960329"/>
              <a:gd name="connsiteX6" fmla="*/ 0 w 9371400"/>
              <a:gd name="connsiteY6" fmla="*/ 5322889 h 5960329"/>
              <a:gd name="connsiteX7" fmla="*/ 0 w 9371400"/>
              <a:gd name="connsiteY7" fmla="*/ 0 h 5960329"/>
              <a:gd name="connsiteX0" fmla="*/ 0 w 9371400"/>
              <a:gd name="connsiteY0" fmla="*/ 0 h 5962334"/>
              <a:gd name="connsiteX1" fmla="*/ 9371400 w 9371400"/>
              <a:gd name="connsiteY1" fmla="*/ 0 h 5962334"/>
              <a:gd name="connsiteX2" fmla="*/ 9371400 w 9371400"/>
              <a:gd name="connsiteY2" fmla="*/ 3503614 h 5962334"/>
              <a:gd name="connsiteX3" fmla="*/ 773906 w 9371400"/>
              <a:gd name="connsiteY3" fmla="*/ 5936455 h 5962334"/>
              <a:gd name="connsiteX4" fmla="*/ 535782 w 9371400"/>
              <a:gd name="connsiteY4" fmla="*/ 5953918 h 5962334"/>
              <a:gd name="connsiteX5" fmla="*/ 203200 w 9371400"/>
              <a:gd name="connsiteY5" fmla="*/ 5788026 h 5962334"/>
              <a:gd name="connsiteX6" fmla="*/ 0 w 9371400"/>
              <a:gd name="connsiteY6" fmla="*/ 5322889 h 5962334"/>
              <a:gd name="connsiteX7" fmla="*/ 0 w 9371400"/>
              <a:gd name="connsiteY7" fmla="*/ 0 h 5962334"/>
              <a:gd name="connsiteX0" fmla="*/ 0 w 9371400"/>
              <a:gd name="connsiteY0" fmla="*/ 0 h 5960358"/>
              <a:gd name="connsiteX1" fmla="*/ 9371400 w 9371400"/>
              <a:gd name="connsiteY1" fmla="*/ 0 h 5960358"/>
              <a:gd name="connsiteX2" fmla="*/ 9371400 w 9371400"/>
              <a:gd name="connsiteY2" fmla="*/ 3503614 h 5960358"/>
              <a:gd name="connsiteX3" fmla="*/ 773906 w 9371400"/>
              <a:gd name="connsiteY3" fmla="*/ 5936455 h 5960358"/>
              <a:gd name="connsiteX4" fmla="*/ 535782 w 9371400"/>
              <a:gd name="connsiteY4" fmla="*/ 5953918 h 5960358"/>
              <a:gd name="connsiteX5" fmla="*/ 203200 w 9371400"/>
              <a:gd name="connsiteY5" fmla="*/ 5788026 h 5960358"/>
              <a:gd name="connsiteX6" fmla="*/ 0 w 9371400"/>
              <a:gd name="connsiteY6" fmla="*/ 5322889 h 5960358"/>
              <a:gd name="connsiteX7" fmla="*/ 0 w 9371400"/>
              <a:gd name="connsiteY7" fmla="*/ 0 h 5960358"/>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1400" h="5958126">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2" name="Title 1"/>
          <p:cNvSpPr>
            <a:spLocks noGrp="1"/>
          </p:cNvSpPr>
          <p:nvPr>
            <p:ph type="title" hasCustomPrompt="1"/>
          </p:nvPr>
        </p:nvSpPr>
        <p:spPr>
          <a:xfrm>
            <a:off x="825501" y="563563"/>
            <a:ext cx="8239126" cy="370558"/>
          </a:xfrm>
        </p:spPr>
        <p:txBody>
          <a:bodyPr/>
          <a:lstStyle>
            <a:lvl1pPr>
              <a:lnSpc>
                <a:spcPct val="85000"/>
              </a:lnSpc>
              <a:defRPr sz="3600" b="1" baseline="0">
                <a:solidFill>
                  <a:schemeClr val="bg1"/>
                </a:solidFill>
              </a:defRPr>
            </a:lvl1pPr>
          </a:lstStyle>
          <a:p>
            <a:r>
              <a:rPr lang="en-US" dirty="0" smtClean="0"/>
              <a:t>Statement/quote slide</a:t>
            </a:r>
            <a:endParaRPr lang="en-GB" dirty="0"/>
          </a:p>
        </p:txBody>
      </p:sp>
      <p:sp>
        <p:nvSpPr>
          <p:cNvPr id="16" name="Freeform 6"/>
          <p:cNvSpPr>
            <a:spLocks/>
          </p:cNvSpPr>
          <p:nvPr userDrawn="1"/>
        </p:nvSpPr>
        <p:spPr bwMode="auto">
          <a:xfrm>
            <a:off x="9064624" y="-1"/>
            <a:ext cx="347663" cy="482041"/>
          </a:xfrm>
          <a:custGeom>
            <a:avLst/>
            <a:gdLst>
              <a:gd name="T0" fmla="*/ 0 w 120"/>
              <a:gd name="T1" fmla="*/ 0 h 164"/>
              <a:gd name="T2" fmla="*/ 120 w 120"/>
              <a:gd name="T3" fmla="*/ 0 h 164"/>
              <a:gd name="T4" fmla="*/ 120 w 120"/>
              <a:gd name="T5" fmla="*/ 138 h 164"/>
              <a:gd name="T6" fmla="*/ 13 w 120"/>
              <a:gd name="T7" fmla="*/ 164 h 164"/>
              <a:gd name="T8" fmla="*/ 10 w 120"/>
              <a:gd name="T9" fmla="*/ 164 h 164"/>
              <a:gd name="T10" fmla="*/ 0 w 120"/>
              <a:gd name="T11" fmla="*/ 156 h 164"/>
              <a:gd name="T12" fmla="*/ 0 w 120"/>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0" h="164">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bg1"/>
          </a:solidFill>
          <a:ln>
            <a:noFill/>
          </a:ln>
        </p:spPr>
        <p:txBody>
          <a:bodyPr vert="horz" wrap="none" lIns="0" tIns="0" rIns="0" bIns="36000" numCol="1" anchor="ctr" anchorCtr="1" compatLnSpc="1">
            <a:prstTxWarp prst="textNoShape">
              <a:avLst/>
            </a:prstTxWarp>
          </a:bodyPr>
          <a:lstStyle/>
          <a:p>
            <a:pPr marL="0" marR="0" indent="0" algn="ctr" defTabSz="872722" rtl="0" eaLnBrk="1" fontAlgn="auto" latinLnBrk="0" hangingPunct="1">
              <a:lnSpc>
                <a:spcPct val="100000"/>
              </a:lnSpc>
              <a:spcBef>
                <a:spcPts val="0"/>
              </a:spcBef>
              <a:spcAft>
                <a:spcPts val="0"/>
              </a:spcAft>
              <a:buClrTx/>
              <a:buSzTx/>
              <a:buFontTx/>
              <a:buNone/>
              <a:tabLst/>
              <a:defRPr/>
            </a:pPr>
            <a:fld id="{12E06541-304F-41DA-A076-D86DB9E81A9C}" type="slidenum">
              <a:rPr lang="en-GB" sz="1200" smtClean="0">
                <a:solidFill>
                  <a:schemeClr val="accent1"/>
                </a:solidFill>
              </a:rPr>
              <a:pPr marL="0" marR="0" indent="0" algn="ctr" defTabSz="872722" rtl="0" eaLnBrk="1" fontAlgn="auto" latinLnBrk="0" hangingPunct="1">
                <a:lnSpc>
                  <a:spcPct val="100000"/>
                </a:lnSpc>
                <a:spcBef>
                  <a:spcPts val="0"/>
                </a:spcBef>
                <a:spcAft>
                  <a:spcPts val="0"/>
                </a:spcAft>
                <a:buClrTx/>
                <a:buSzTx/>
                <a:buFontTx/>
                <a:buNone/>
                <a:tabLst/>
                <a:defRPr/>
              </a:pPr>
              <a:t>‹#›</a:t>
            </a:fld>
            <a:endParaRPr lang="en-GB" sz="1200" smtClean="0">
              <a:solidFill>
                <a:schemeClr val="accent1"/>
              </a:solidFill>
            </a:endParaRPr>
          </a:p>
        </p:txBody>
      </p:sp>
      <p:sp>
        <p:nvSpPr>
          <p:cNvPr id="8" name="Text Placeholder 10"/>
          <p:cNvSpPr>
            <a:spLocks noGrp="1"/>
          </p:cNvSpPr>
          <p:nvPr>
            <p:ph type="body" sz="quarter" idx="14"/>
          </p:nvPr>
        </p:nvSpPr>
        <p:spPr>
          <a:xfrm>
            <a:off x="825500" y="1412875"/>
            <a:ext cx="5613400" cy="1957459"/>
          </a:xfrm>
        </p:spPr>
        <p:txBody>
          <a:bodyPr wrap="square">
            <a:spAutoFit/>
          </a:bodyPr>
          <a:lstStyle>
            <a:lvl1pPr>
              <a:lnSpc>
                <a:spcPct val="105000"/>
              </a:lnSpc>
              <a:spcAft>
                <a:spcPts val="1800"/>
              </a:spcAft>
              <a:defRPr sz="2200" b="0">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Rectangle 9"/>
          <p:cNvSpPr/>
          <p:nvPr userDrawn="1"/>
        </p:nvSpPr>
        <p:spPr>
          <a:xfrm>
            <a:off x="825500" y="6387327"/>
            <a:ext cx="2090316" cy="153888"/>
          </a:xfrm>
          <a:prstGeom prst="rect">
            <a:avLst/>
          </a:prstGeom>
        </p:spPr>
        <p:txBody>
          <a:bodyPr wrap="none" lIns="0" tIns="0" rIns="0" bIns="0">
            <a:noAutofit/>
          </a:bodyPr>
          <a:lstStyle/>
          <a:p>
            <a:r>
              <a:rPr lang="en-GB" sz="1000" dirty="0" smtClean="0">
                <a:solidFill>
                  <a:schemeClr val="tx1"/>
                </a:solidFill>
              </a:rPr>
              <a:t>[Title for presentation / Date to go here]</a:t>
            </a:r>
          </a:p>
        </p:txBody>
      </p:sp>
      <p:sp>
        <p:nvSpPr>
          <p:cNvPr id="12" name="Rectangle 11"/>
          <p:cNvSpPr/>
          <p:nvPr userDrawn="1"/>
        </p:nvSpPr>
        <p:spPr>
          <a:xfrm>
            <a:off x="5849137" y="5637540"/>
            <a:ext cx="3778513" cy="1220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1432" y="6235215"/>
            <a:ext cx="3170060" cy="306000"/>
          </a:xfrm>
          <a:prstGeom prst="rect">
            <a:avLst/>
          </a:prstGeom>
        </p:spPr>
      </p:pic>
    </p:spTree>
    <p:extLst>
      <p:ext uri="{BB962C8B-B14F-4D97-AF65-F5344CB8AC3E}">
        <p14:creationId xmlns:p14="http://schemas.microsoft.com/office/powerpoint/2010/main" val="39253344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079"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ckpage 2">
    <p:bg>
      <p:bgPr>
        <a:solidFill>
          <a:schemeClr val="bg1"/>
        </a:solidFill>
        <a:effectLst/>
      </p:bgPr>
    </p:bg>
    <p:spTree>
      <p:nvGrpSpPr>
        <p:cNvPr id="1" name=""/>
        <p:cNvGrpSpPr/>
        <p:nvPr/>
      </p:nvGrpSpPr>
      <p:grpSpPr>
        <a:xfrm>
          <a:off x="0" y="0"/>
          <a:ext cx="0" cy="0"/>
          <a:chOff x="0" y="0"/>
          <a:chExt cx="0" cy="0"/>
        </a:xfrm>
      </p:grpSpPr>
      <p:sp>
        <p:nvSpPr>
          <p:cNvPr id="3" name="Rectangle 2"/>
          <p:cNvSpPr/>
          <p:nvPr userDrawn="1"/>
        </p:nvSpPr>
        <p:spPr>
          <a:xfrm>
            <a:off x="5849137" y="5637540"/>
            <a:ext cx="3778513" cy="1220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smtClean="0"/>
          </a:p>
        </p:txBody>
      </p:sp>
      <p:sp>
        <p:nvSpPr>
          <p:cNvPr id="14" name="Freeform 5"/>
          <p:cNvSpPr>
            <a:spLocks/>
          </p:cNvSpPr>
          <p:nvPr userDrawn="1"/>
        </p:nvSpPr>
        <p:spPr bwMode="auto">
          <a:xfrm>
            <a:off x="552450" y="-9526"/>
            <a:ext cx="9353550" cy="5969046"/>
          </a:xfrm>
          <a:custGeom>
            <a:avLst/>
            <a:gdLst>
              <a:gd name="T0" fmla="*/ 0 w 2952"/>
              <a:gd name="T1" fmla="*/ 0 h 1880"/>
              <a:gd name="T2" fmla="*/ 0 w 2952"/>
              <a:gd name="T3" fmla="*/ 1676 h 1880"/>
              <a:gd name="T4" fmla="*/ 63 w 2952"/>
              <a:gd name="T5" fmla="*/ 1824 h 1880"/>
              <a:gd name="T6" fmla="*/ 169 w 2952"/>
              <a:gd name="T7" fmla="*/ 1875 h 1880"/>
              <a:gd name="T8" fmla="*/ 244 w 2952"/>
              <a:gd name="T9" fmla="*/ 1870 h 1880"/>
              <a:gd name="T10" fmla="*/ 2952 w 2952"/>
              <a:gd name="T11" fmla="*/ 1103 h 1880"/>
            </a:gdLst>
            <a:ahLst/>
            <a:cxnLst>
              <a:cxn ang="0">
                <a:pos x="T0" y="T1"/>
              </a:cxn>
              <a:cxn ang="0">
                <a:pos x="T2" y="T3"/>
              </a:cxn>
              <a:cxn ang="0">
                <a:pos x="T4" y="T5"/>
              </a:cxn>
              <a:cxn ang="0">
                <a:pos x="T6" y="T7"/>
              </a:cxn>
              <a:cxn ang="0">
                <a:pos x="T8" y="T9"/>
              </a:cxn>
              <a:cxn ang="0">
                <a:pos x="T10" y="T11"/>
              </a:cxn>
            </a:cxnLst>
            <a:rect l="0" t="0" r="r" b="b"/>
            <a:pathLst>
              <a:path w="2952" h="1880">
                <a:moveTo>
                  <a:pt x="0" y="0"/>
                </a:moveTo>
                <a:cubicBezTo>
                  <a:pt x="0" y="1676"/>
                  <a:pt x="0" y="1676"/>
                  <a:pt x="0" y="1676"/>
                </a:cubicBezTo>
                <a:cubicBezTo>
                  <a:pt x="1" y="1712"/>
                  <a:pt x="19" y="1785"/>
                  <a:pt x="63" y="1824"/>
                </a:cubicBezTo>
                <a:cubicBezTo>
                  <a:pt x="106" y="1863"/>
                  <a:pt x="140" y="1871"/>
                  <a:pt x="169" y="1875"/>
                </a:cubicBezTo>
                <a:cubicBezTo>
                  <a:pt x="197" y="1880"/>
                  <a:pt x="230" y="1871"/>
                  <a:pt x="244" y="1870"/>
                </a:cubicBezTo>
                <a:cubicBezTo>
                  <a:pt x="2952" y="1103"/>
                  <a:pt x="2952" y="1103"/>
                  <a:pt x="2952" y="1103"/>
                </a:cubicBezTo>
              </a:path>
            </a:pathLst>
          </a:custGeom>
          <a:noFill/>
          <a:ln w="19050" cap="flat">
            <a:solidFill>
              <a:schemeClr val="accent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title" hasCustomPrompt="1"/>
          </p:nvPr>
        </p:nvSpPr>
        <p:spPr>
          <a:xfrm>
            <a:off x="825501" y="563563"/>
            <a:ext cx="8239126" cy="370558"/>
          </a:xfrm>
        </p:spPr>
        <p:txBody>
          <a:bodyPr/>
          <a:lstStyle>
            <a:lvl1pPr>
              <a:lnSpc>
                <a:spcPct val="85000"/>
              </a:lnSpc>
              <a:defRPr sz="3600" b="1" baseline="0">
                <a:solidFill>
                  <a:schemeClr val="accent5"/>
                </a:solidFill>
              </a:defRPr>
            </a:lvl1pPr>
          </a:lstStyle>
          <a:p>
            <a:r>
              <a:rPr lang="en-US" dirty="0" smtClean="0"/>
              <a:t>Statement/quote slide</a:t>
            </a:r>
            <a:endParaRPr lang="en-GB"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1432" y="6235215"/>
            <a:ext cx="3170060" cy="306000"/>
          </a:xfrm>
          <a:prstGeom prst="rect">
            <a:avLst/>
          </a:prstGeom>
        </p:spPr>
      </p:pic>
      <p:sp>
        <p:nvSpPr>
          <p:cNvPr id="7" name="Text Placeholder 10"/>
          <p:cNvSpPr>
            <a:spLocks noGrp="1"/>
          </p:cNvSpPr>
          <p:nvPr>
            <p:ph type="body" sz="quarter" idx="14"/>
          </p:nvPr>
        </p:nvSpPr>
        <p:spPr>
          <a:xfrm>
            <a:off x="825500" y="1436688"/>
            <a:ext cx="5385932" cy="1692771"/>
          </a:xfrm>
        </p:spPr>
        <p:txBody>
          <a:bodyPr wrap="square">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373748181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07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Cover Page_Option 1">
    <p:bg>
      <p:bgPr>
        <a:solidFill>
          <a:schemeClr val="bg2"/>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00" y="-1"/>
            <a:ext cx="9906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Freeform 17"/>
          <p:cNvSpPr>
            <a:spLocks/>
          </p:cNvSpPr>
          <p:nvPr userDrawn="1"/>
        </p:nvSpPr>
        <p:spPr bwMode="auto">
          <a:xfrm>
            <a:off x="1200" y="3483"/>
            <a:ext cx="9903600" cy="6858000"/>
          </a:xfrm>
          <a:custGeom>
            <a:avLst/>
            <a:gdLst>
              <a:gd name="T0" fmla="*/ 366 w 3119"/>
              <a:gd name="T1" fmla="*/ 2002 h 2160"/>
              <a:gd name="T2" fmla="*/ 170 w 3119"/>
              <a:gd name="T3" fmla="*/ 1824 h 2160"/>
              <a:gd name="T4" fmla="*/ 169 w 3119"/>
              <a:gd name="T5" fmla="*/ 1808 h 2160"/>
              <a:gd name="T6" fmla="*/ 169 w 3119"/>
              <a:gd name="T7" fmla="*/ 0 h 2160"/>
              <a:gd name="T8" fmla="*/ 0 w 3119"/>
              <a:gd name="T9" fmla="*/ 0 h 2160"/>
              <a:gd name="T10" fmla="*/ 0 w 3119"/>
              <a:gd name="T11" fmla="*/ 2160 h 2160"/>
              <a:gd name="T12" fmla="*/ 3119 w 3119"/>
              <a:gd name="T13" fmla="*/ 2160 h 2160"/>
              <a:gd name="T14" fmla="*/ 3119 w 3119"/>
              <a:gd name="T15" fmla="*/ 1225 h 2160"/>
              <a:gd name="T16" fmla="*/ 415 w 3119"/>
              <a:gd name="T17" fmla="*/ 1995 h 2160"/>
              <a:gd name="T18" fmla="*/ 366 w 3119"/>
              <a:gd name="T19" fmla="*/ 2002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19" h="2160">
                <a:moveTo>
                  <a:pt x="366" y="2002"/>
                </a:moveTo>
                <a:cubicBezTo>
                  <a:pt x="263" y="2002"/>
                  <a:pt x="179" y="1924"/>
                  <a:pt x="170" y="1824"/>
                </a:cubicBezTo>
                <a:cubicBezTo>
                  <a:pt x="169" y="1820"/>
                  <a:pt x="169" y="1814"/>
                  <a:pt x="169" y="1808"/>
                </a:cubicBezTo>
                <a:cubicBezTo>
                  <a:pt x="169" y="0"/>
                  <a:pt x="169" y="0"/>
                  <a:pt x="169" y="0"/>
                </a:cubicBezTo>
                <a:cubicBezTo>
                  <a:pt x="0" y="0"/>
                  <a:pt x="0" y="0"/>
                  <a:pt x="0" y="0"/>
                </a:cubicBezTo>
                <a:cubicBezTo>
                  <a:pt x="0" y="2160"/>
                  <a:pt x="0" y="2160"/>
                  <a:pt x="0" y="2160"/>
                </a:cubicBezTo>
                <a:cubicBezTo>
                  <a:pt x="3119" y="2160"/>
                  <a:pt x="3119" y="2160"/>
                  <a:pt x="3119" y="2160"/>
                </a:cubicBezTo>
                <a:cubicBezTo>
                  <a:pt x="3119" y="1225"/>
                  <a:pt x="3119" y="1225"/>
                  <a:pt x="3119" y="1225"/>
                </a:cubicBezTo>
                <a:cubicBezTo>
                  <a:pt x="3119" y="1225"/>
                  <a:pt x="416" y="1995"/>
                  <a:pt x="415" y="1995"/>
                </a:cubicBezTo>
                <a:cubicBezTo>
                  <a:pt x="399" y="1999"/>
                  <a:pt x="383" y="2002"/>
                  <a:pt x="366" y="200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1432" y="6057901"/>
            <a:ext cx="3170060" cy="306000"/>
          </a:xfrm>
          <a:prstGeom prst="rect">
            <a:avLst/>
          </a:prstGeom>
        </p:spPr>
      </p:pic>
      <p:sp>
        <p:nvSpPr>
          <p:cNvPr id="20" name="Rectangle 19"/>
          <p:cNvSpPr/>
          <p:nvPr userDrawn="1"/>
        </p:nvSpPr>
        <p:spPr bwMode="auto">
          <a:xfrm>
            <a:off x="10137576" y="2"/>
            <a:ext cx="2359223" cy="2842386"/>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85672" tIns="85672" rIns="85672" bIns="85672" numCol="1" rtlCol="0" anchor="t" anchorCtr="0" compatLnSpc="1">
            <a:prstTxWarp prst="textNoShape">
              <a:avLst/>
            </a:prstTxWarp>
          </a:bodyPr>
          <a:lstStyle/>
          <a:p>
            <a:pPr algn="l"/>
            <a:r>
              <a:rPr lang="en-US" sz="1100" b="1" dirty="0" smtClean="0">
                <a:solidFill>
                  <a:schemeClr val="accent6"/>
                </a:solidFill>
              </a:rPr>
              <a:t>Updating image</a:t>
            </a:r>
          </a:p>
          <a:p>
            <a:pPr algn="l"/>
            <a:r>
              <a:rPr lang="en-US" sz="1100" b="0" dirty="0" smtClean="0">
                <a:solidFill>
                  <a:schemeClr val="accent6"/>
                </a:solidFill>
              </a:rPr>
              <a:t>To update the background image:</a:t>
            </a:r>
          </a:p>
          <a:p>
            <a:pPr marL="177800" indent="-177800" algn="l">
              <a:buFont typeface="Arial" panose="020B0604020202020204" pitchFamily="34" charset="0"/>
              <a:buChar char="•"/>
            </a:pPr>
            <a:r>
              <a:rPr lang="en-US" sz="1100" b="0" dirty="0" smtClean="0">
                <a:solidFill>
                  <a:schemeClr val="accent6"/>
                </a:solidFill>
              </a:rPr>
              <a:t>Go to ‘View’</a:t>
            </a:r>
          </a:p>
          <a:p>
            <a:pPr marL="177800" indent="-177800" algn="l">
              <a:buFont typeface="Arial" panose="020B0604020202020204" pitchFamily="34" charset="0"/>
              <a:buChar char="•"/>
            </a:pPr>
            <a:r>
              <a:rPr lang="en-US" sz="1100" b="0" dirty="0" smtClean="0">
                <a:solidFill>
                  <a:schemeClr val="accent6"/>
                </a:solidFill>
              </a:rPr>
              <a:t>Select ‘Slide Master’</a:t>
            </a:r>
          </a:p>
          <a:p>
            <a:pPr marL="177800" indent="-177800" algn="l">
              <a:buFont typeface="Arial" panose="020B0604020202020204" pitchFamily="34" charset="0"/>
              <a:buChar char="•"/>
            </a:pPr>
            <a:r>
              <a:rPr lang="en-US" sz="1100" b="0" dirty="0" smtClean="0">
                <a:solidFill>
                  <a:schemeClr val="accent6"/>
                </a:solidFill>
              </a:rPr>
              <a:t>Select the page with the image</a:t>
            </a:r>
          </a:p>
          <a:p>
            <a:pPr marL="177800" indent="-177800" algn="l">
              <a:buFont typeface="Arial" panose="020B0604020202020204" pitchFamily="34" charset="0"/>
              <a:buChar char="•"/>
            </a:pPr>
            <a:r>
              <a:rPr lang="en-US" sz="1100" b="0" dirty="0" smtClean="0">
                <a:solidFill>
                  <a:schemeClr val="accent6"/>
                </a:solidFill>
              </a:rPr>
              <a:t>Right click on the image</a:t>
            </a:r>
            <a:r>
              <a:rPr lang="en-US" sz="1100" b="0" baseline="0" dirty="0" smtClean="0">
                <a:solidFill>
                  <a:schemeClr val="accent6"/>
                </a:solidFill>
              </a:rPr>
              <a:t> and select ‘C</a:t>
            </a:r>
            <a:r>
              <a:rPr lang="en-US" sz="1100" b="0" dirty="0" smtClean="0">
                <a:solidFill>
                  <a:schemeClr val="accent6"/>
                </a:solidFill>
              </a:rPr>
              <a:t>hange picture’</a:t>
            </a:r>
          </a:p>
          <a:p>
            <a:pPr marL="177800" indent="-177800" algn="l">
              <a:buFont typeface="Arial" panose="020B0604020202020204" pitchFamily="34" charset="0"/>
              <a:buChar char="•"/>
            </a:pPr>
            <a:r>
              <a:rPr lang="en-US" sz="1100" b="0" dirty="0" smtClean="0">
                <a:solidFill>
                  <a:schemeClr val="accent6"/>
                </a:solidFill>
              </a:rPr>
              <a:t>Navigate to the location with the new image</a:t>
            </a:r>
          </a:p>
          <a:p>
            <a:pPr marL="177800" indent="-177800" algn="l">
              <a:buFont typeface="Arial" panose="020B0604020202020204" pitchFamily="34" charset="0"/>
              <a:buChar char="•"/>
            </a:pPr>
            <a:r>
              <a:rPr lang="en-US" sz="1100" b="0" dirty="0" smtClean="0">
                <a:solidFill>
                  <a:schemeClr val="accent6"/>
                </a:solidFill>
              </a:rPr>
              <a:t>Select</a:t>
            </a:r>
            <a:r>
              <a:rPr lang="en-US" sz="1100" b="0" baseline="0" dirty="0" smtClean="0">
                <a:solidFill>
                  <a:schemeClr val="accent6"/>
                </a:solidFill>
              </a:rPr>
              <a:t> ‘insert’</a:t>
            </a:r>
          </a:p>
          <a:p>
            <a:pPr marL="177800" indent="-177800" algn="l">
              <a:buFont typeface="Arial" panose="020B0604020202020204" pitchFamily="34" charset="0"/>
              <a:buChar char="•"/>
            </a:pPr>
            <a:endParaRPr lang="en-US" sz="1100" b="0" kern="1200" baseline="0" dirty="0" smtClean="0">
              <a:solidFill>
                <a:schemeClr val="accent6"/>
              </a:solidFill>
              <a:latin typeface="+mn-lt"/>
              <a:ea typeface="+mn-ea"/>
              <a:cs typeface="+mn-cs"/>
            </a:endParaRPr>
          </a:p>
          <a:p>
            <a:pPr marL="0" indent="0" algn="l">
              <a:buFontTx/>
              <a:buNone/>
            </a:pPr>
            <a:r>
              <a:rPr lang="en-US" sz="1100" b="0" kern="1200" dirty="0" smtClean="0">
                <a:solidFill>
                  <a:schemeClr val="accent6"/>
                </a:solidFill>
                <a:latin typeface="+mn-lt"/>
                <a:ea typeface="+mn-ea"/>
                <a:cs typeface="+mn-cs"/>
              </a:rPr>
              <a:t>Please note the new image needs to be at least 19cm x 27.5cm to fit the area. If the image does not fit you will need to manually manipulate the image to fit</a:t>
            </a:r>
          </a:p>
        </p:txBody>
      </p:sp>
      <p:grpSp>
        <p:nvGrpSpPr>
          <p:cNvPr id="21" name="Group 20"/>
          <p:cNvGrpSpPr/>
          <p:nvPr userDrawn="1"/>
        </p:nvGrpSpPr>
        <p:grpSpPr>
          <a:xfrm>
            <a:off x="4923991" y="-3361"/>
            <a:ext cx="4490137" cy="3258955"/>
            <a:chOff x="4891355" y="-10176"/>
            <a:chExt cx="4490137" cy="3258955"/>
          </a:xfrm>
        </p:grpSpPr>
        <p:sp>
          <p:nvSpPr>
            <p:cNvPr id="22" name="Freeform 12"/>
            <p:cNvSpPr>
              <a:spLocks/>
            </p:cNvSpPr>
            <p:nvPr/>
          </p:nvSpPr>
          <p:spPr bwMode="auto">
            <a:xfrm>
              <a:off x="6390050" y="1666042"/>
              <a:ext cx="2991442" cy="1582737"/>
            </a:xfrm>
            <a:custGeom>
              <a:avLst/>
              <a:gdLst>
                <a:gd name="T0" fmla="*/ 924 w 924"/>
                <a:gd name="T1" fmla="*/ 370 h 489"/>
                <a:gd name="T2" fmla="*/ 924 w 924"/>
                <a:gd name="T3" fmla="*/ 0 h 489"/>
                <a:gd name="T4" fmla="*/ 0 w 924"/>
                <a:gd name="T5" fmla="*/ 264 h 489"/>
                <a:gd name="T6" fmla="*/ 766 w 924"/>
                <a:gd name="T7" fmla="*/ 482 h 489"/>
                <a:gd name="T8" fmla="*/ 805 w 924"/>
                <a:gd name="T9" fmla="*/ 489 h 489"/>
                <a:gd name="T10" fmla="*/ 924 w 924"/>
                <a:gd name="T11" fmla="*/ 370 h 489"/>
              </a:gdLst>
              <a:ahLst/>
              <a:cxnLst>
                <a:cxn ang="0">
                  <a:pos x="T0" y="T1"/>
                </a:cxn>
                <a:cxn ang="0">
                  <a:pos x="T2" y="T3"/>
                </a:cxn>
                <a:cxn ang="0">
                  <a:pos x="T4" y="T5"/>
                </a:cxn>
                <a:cxn ang="0">
                  <a:pos x="T6" y="T7"/>
                </a:cxn>
                <a:cxn ang="0">
                  <a:pos x="T8" y="T9"/>
                </a:cxn>
                <a:cxn ang="0">
                  <a:pos x="T10" y="T11"/>
                </a:cxn>
              </a:cxnLst>
              <a:rect l="0" t="0" r="r" b="b"/>
              <a:pathLst>
                <a:path w="924" h="489">
                  <a:moveTo>
                    <a:pt x="924" y="370"/>
                  </a:moveTo>
                  <a:cubicBezTo>
                    <a:pt x="924" y="0"/>
                    <a:pt x="924" y="0"/>
                    <a:pt x="924" y="0"/>
                  </a:cubicBezTo>
                  <a:cubicBezTo>
                    <a:pt x="0" y="264"/>
                    <a:pt x="0" y="264"/>
                    <a:pt x="0" y="264"/>
                  </a:cubicBezTo>
                  <a:cubicBezTo>
                    <a:pt x="766" y="482"/>
                    <a:pt x="766" y="482"/>
                    <a:pt x="766" y="482"/>
                  </a:cubicBezTo>
                  <a:cubicBezTo>
                    <a:pt x="778" y="486"/>
                    <a:pt x="791" y="489"/>
                    <a:pt x="805" y="489"/>
                  </a:cubicBezTo>
                  <a:cubicBezTo>
                    <a:pt x="871" y="489"/>
                    <a:pt x="924" y="436"/>
                    <a:pt x="924" y="370"/>
                  </a:cubicBezTo>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2"/>
            <p:cNvSpPr>
              <a:spLocks/>
            </p:cNvSpPr>
            <p:nvPr userDrawn="1"/>
          </p:nvSpPr>
          <p:spPr bwMode="auto">
            <a:xfrm>
              <a:off x="4891355" y="-10176"/>
              <a:ext cx="4490137" cy="2845749"/>
            </a:xfrm>
            <a:custGeom>
              <a:avLst/>
              <a:gdLst>
                <a:gd name="T0" fmla="*/ 0 w 1429"/>
                <a:gd name="T1" fmla="*/ 0 h 906"/>
                <a:gd name="T2" fmla="*/ 1429 w 1429"/>
                <a:gd name="T3" fmla="*/ 0 h 906"/>
                <a:gd name="T4" fmla="*/ 1429 w 1429"/>
                <a:gd name="T5" fmla="*/ 537 h 906"/>
                <a:gd name="T6" fmla="*/ 152 w 1429"/>
                <a:gd name="T7" fmla="*/ 901 h 906"/>
                <a:gd name="T8" fmla="*/ 119 w 1429"/>
                <a:gd name="T9" fmla="*/ 906 h 906"/>
                <a:gd name="T10" fmla="*/ 0 w 1429"/>
                <a:gd name="T11" fmla="*/ 787 h 906"/>
                <a:gd name="T12" fmla="*/ 0 w 1429"/>
                <a:gd name="T13" fmla="*/ 0 h 906"/>
              </a:gdLst>
              <a:ahLst/>
              <a:cxnLst>
                <a:cxn ang="0">
                  <a:pos x="T0" y="T1"/>
                </a:cxn>
                <a:cxn ang="0">
                  <a:pos x="T2" y="T3"/>
                </a:cxn>
                <a:cxn ang="0">
                  <a:pos x="T4" y="T5"/>
                </a:cxn>
                <a:cxn ang="0">
                  <a:pos x="T6" y="T7"/>
                </a:cxn>
                <a:cxn ang="0">
                  <a:pos x="T8" y="T9"/>
                </a:cxn>
                <a:cxn ang="0">
                  <a:pos x="T10" y="T11"/>
                </a:cxn>
                <a:cxn ang="0">
                  <a:pos x="T12" y="T13"/>
                </a:cxn>
              </a:cxnLst>
              <a:rect l="0" t="0" r="r" b="b"/>
              <a:pathLst>
                <a:path w="1429" h="906">
                  <a:moveTo>
                    <a:pt x="0" y="0"/>
                  </a:moveTo>
                  <a:cubicBezTo>
                    <a:pt x="1429" y="0"/>
                    <a:pt x="1429" y="0"/>
                    <a:pt x="1429" y="0"/>
                  </a:cubicBezTo>
                  <a:cubicBezTo>
                    <a:pt x="1429" y="537"/>
                    <a:pt x="1429" y="537"/>
                    <a:pt x="1429" y="537"/>
                  </a:cubicBezTo>
                  <a:cubicBezTo>
                    <a:pt x="152" y="901"/>
                    <a:pt x="152" y="901"/>
                    <a:pt x="152" y="901"/>
                  </a:cubicBezTo>
                  <a:cubicBezTo>
                    <a:pt x="141" y="904"/>
                    <a:pt x="130" y="906"/>
                    <a:pt x="119" y="906"/>
                  </a:cubicBezTo>
                  <a:cubicBezTo>
                    <a:pt x="53" y="906"/>
                    <a:pt x="0" y="853"/>
                    <a:pt x="0" y="78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4" name="Title 1"/>
          <p:cNvSpPr>
            <a:spLocks noGrp="1"/>
          </p:cNvSpPr>
          <p:nvPr>
            <p:ph type="title"/>
          </p:nvPr>
        </p:nvSpPr>
        <p:spPr>
          <a:xfrm>
            <a:off x="5167253" y="507606"/>
            <a:ext cx="4003613" cy="649049"/>
          </a:xfrm>
        </p:spPr>
        <p:txBody>
          <a:bodyPr/>
          <a:lstStyle>
            <a:lvl1pPr>
              <a:defRPr sz="2300" b="1">
                <a:solidFill>
                  <a:srgbClr val="486A7E"/>
                </a:solidFill>
              </a:defRPr>
            </a:lvl1pPr>
          </a:lstStyle>
          <a:p>
            <a:r>
              <a:rPr lang="en-US" smtClean="0"/>
              <a:t>Click to edit Master title style</a:t>
            </a:r>
            <a:endParaRPr lang="en-GB" dirty="0"/>
          </a:p>
        </p:txBody>
      </p:sp>
      <p:sp>
        <p:nvSpPr>
          <p:cNvPr id="15" name="Text Placeholder 3"/>
          <p:cNvSpPr>
            <a:spLocks noGrp="1"/>
          </p:cNvSpPr>
          <p:nvPr>
            <p:ph type="body" sz="quarter" idx="12"/>
          </p:nvPr>
        </p:nvSpPr>
        <p:spPr>
          <a:xfrm>
            <a:off x="5167222" y="1274763"/>
            <a:ext cx="4003675" cy="630942"/>
          </a:xfrm>
        </p:spPr>
        <p:txBody>
          <a:bodyPr/>
          <a:lstStyle>
            <a:lvl1pPr>
              <a:defRPr sz="2000" b="0">
                <a:solidFill>
                  <a:schemeClr val="accent4"/>
                </a:solidFill>
                <a:latin typeface="+mj-lt"/>
              </a:defRPr>
            </a:lvl1pPr>
            <a:lvl2pPr>
              <a:defRPr sz="1600">
                <a:solidFill>
                  <a:schemeClr val="accent4"/>
                </a:solidFill>
                <a:latin typeface="+mj-lt"/>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344602851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07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5501" y="538163"/>
            <a:ext cx="8239126" cy="370558"/>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825500" y="1436688"/>
            <a:ext cx="8239125" cy="3123932"/>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Freeform 6"/>
          <p:cNvSpPr>
            <a:spLocks/>
          </p:cNvSpPr>
          <p:nvPr/>
        </p:nvSpPr>
        <p:spPr bwMode="auto">
          <a:xfrm>
            <a:off x="9064624" y="-1"/>
            <a:ext cx="347663" cy="482041"/>
          </a:xfrm>
          <a:custGeom>
            <a:avLst/>
            <a:gdLst>
              <a:gd name="T0" fmla="*/ 0 w 120"/>
              <a:gd name="T1" fmla="*/ 0 h 164"/>
              <a:gd name="T2" fmla="*/ 120 w 120"/>
              <a:gd name="T3" fmla="*/ 0 h 164"/>
              <a:gd name="T4" fmla="*/ 120 w 120"/>
              <a:gd name="T5" fmla="*/ 138 h 164"/>
              <a:gd name="T6" fmla="*/ 13 w 120"/>
              <a:gd name="T7" fmla="*/ 164 h 164"/>
              <a:gd name="T8" fmla="*/ 10 w 120"/>
              <a:gd name="T9" fmla="*/ 164 h 164"/>
              <a:gd name="T10" fmla="*/ 0 w 120"/>
              <a:gd name="T11" fmla="*/ 156 h 164"/>
              <a:gd name="T12" fmla="*/ 0 w 120"/>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0" h="164">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bg2"/>
          </a:solidFill>
          <a:ln>
            <a:noFill/>
          </a:ln>
        </p:spPr>
        <p:txBody>
          <a:bodyPr vert="horz" wrap="none" lIns="0" tIns="0" rIns="0" bIns="36000" numCol="1" anchor="ctr" anchorCtr="1" compatLnSpc="1">
            <a:prstTxWarp prst="textNoShape">
              <a:avLst/>
            </a:prstTxWarp>
          </a:bodyPr>
          <a:lstStyle/>
          <a:p>
            <a:pPr marL="0" marR="0" indent="0" algn="ctr" defTabSz="872722" rtl="0" eaLnBrk="1" fontAlgn="auto" latinLnBrk="0" hangingPunct="1">
              <a:lnSpc>
                <a:spcPct val="100000"/>
              </a:lnSpc>
              <a:spcBef>
                <a:spcPts val="0"/>
              </a:spcBef>
              <a:spcAft>
                <a:spcPts val="0"/>
              </a:spcAft>
              <a:buClrTx/>
              <a:buSzTx/>
              <a:buFontTx/>
              <a:buNone/>
              <a:tabLst/>
              <a:defRPr/>
            </a:pPr>
            <a:fld id="{12E06541-304F-41DA-A076-D86DB9E81A9C}" type="slidenum">
              <a:rPr lang="en-GB" sz="1200" smtClean="0">
                <a:solidFill>
                  <a:schemeClr val="accent1"/>
                </a:solidFill>
              </a:rPr>
              <a:pPr marL="0" marR="0" indent="0" algn="ctr" defTabSz="872722" rtl="0" eaLnBrk="1" fontAlgn="auto" latinLnBrk="0" hangingPunct="1">
                <a:lnSpc>
                  <a:spcPct val="100000"/>
                </a:lnSpc>
                <a:spcBef>
                  <a:spcPts val="0"/>
                </a:spcBef>
                <a:spcAft>
                  <a:spcPts val="0"/>
                </a:spcAft>
                <a:buClrTx/>
                <a:buSzTx/>
                <a:buFontTx/>
                <a:buNone/>
                <a:tabLst/>
                <a:defRPr/>
              </a:pPr>
              <a:t>‹#›</a:t>
            </a:fld>
            <a:endParaRPr lang="en-GB" sz="1200" smtClean="0">
              <a:solidFill>
                <a:schemeClr val="accent1"/>
              </a:solidFill>
            </a:endParaRPr>
          </a:p>
        </p:txBody>
      </p:sp>
      <p:sp>
        <p:nvSpPr>
          <p:cNvPr id="8" name="Rectangle 7"/>
          <p:cNvSpPr/>
          <p:nvPr/>
        </p:nvSpPr>
        <p:spPr bwMode="auto">
          <a:xfrm>
            <a:off x="10137576" y="2"/>
            <a:ext cx="2359223" cy="2063929"/>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85672" tIns="85672" rIns="85672" bIns="85672" numCol="1" rtlCol="0" anchor="t" anchorCtr="0" compatLnSpc="1">
            <a:prstTxWarp prst="textNoShape">
              <a:avLst/>
            </a:prstTxWarp>
          </a:bodyPr>
          <a:lstStyle/>
          <a:p>
            <a:pPr algn="l"/>
            <a:r>
              <a:rPr lang="en-US" sz="1050" b="1" dirty="0" smtClean="0">
                <a:solidFill>
                  <a:schemeClr val="accent6"/>
                </a:solidFill>
              </a:rPr>
              <a:t>Updating footer</a:t>
            </a:r>
          </a:p>
          <a:p>
            <a:pPr algn="l"/>
            <a:r>
              <a:rPr lang="en-US" sz="1050" b="0" dirty="0" smtClean="0">
                <a:solidFill>
                  <a:schemeClr val="accent6"/>
                </a:solidFill>
              </a:rPr>
              <a:t>To update the footer:</a:t>
            </a:r>
          </a:p>
          <a:p>
            <a:pPr marL="177800" indent="-177800" algn="l">
              <a:buFont typeface="Arial" panose="020B0604020202020204" pitchFamily="34" charset="0"/>
              <a:buChar char="•"/>
            </a:pPr>
            <a:r>
              <a:rPr lang="en-US" sz="1050" b="0" dirty="0" smtClean="0">
                <a:solidFill>
                  <a:schemeClr val="accent6"/>
                </a:solidFill>
              </a:rPr>
              <a:t>Click into the text box</a:t>
            </a:r>
            <a:r>
              <a:rPr lang="en-US" sz="1050" b="0" baseline="0" dirty="0" smtClean="0">
                <a:solidFill>
                  <a:schemeClr val="accent6"/>
                </a:solidFill>
              </a:rPr>
              <a:t> on the slide master page and update the information</a:t>
            </a:r>
          </a:p>
          <a:p>
            <a:pPr marL="0" indent="0" algn="l" defTabSz="872722" rtl="0" eaLnBrk="1" latinLnBrk="0" hangingPunct="1">
              <a:buFont typeface="Arial" panose="020B0604020202020204" pitchFamily="34" charset="0"/>
              <a:buNone/>
            </a:pPr>
            <a:r>
              <a:rPr lang="en-US" sz="1050" b="1" kern="1200" dirty="0" smtClean="0">
                <a:solidFill>
                  <a:schemeClr val="accent6"/>
                </a:solidFill>
                <a:latin typeface="+mn-lt"/>
                <a:ea typeface="+mn-ea"/>
                <a:cs typeface="+mn-cs"/>
              </a:rPr>
              <a:t>Checking updates</a:t>
            </a:r>
          </a:p>
          <a:p>
            <a:pPr marL="177800" indent="-177800" algn="l">
              <a:buFont typeface="Arial" panose="020B0604020202020204" pitchFamily="34" charset="0"/>
              <a:buChar char="•"/>
            </a:pPr>
            <a:r>
              <a:rPr lang="en-US" sz="1050" b="0" baseline="0" dirty="0" smtClean="0">
                <a:solidFill>
                  <a:schemeClr val="accent6"/>
                </a:solidFill>
              </a:rPr>
              <a:t>The text updates will not flow through to all the slide layouts as some have been placed manually. Therefore you may need to manually update other text boxes such as the divider slides </a:t>
            </a:r>
            <a:r>
              <a:rPr lang="en-US" sz="1050" b="0" baseline="0" dirty="0" err="1" smtClean="0">
                <a:solidFill>
                  <a:schemeClr val="accent6"/>
                </a:solidFill>
              </a:rPr>
              <a:t>etc</a:t>
            </a:r>
            <a:endParaRPr lang="en-US" sz="1050" b="0" baseline="0" dirty="0" smtClean="0">
              <a:solidFill>
                <a:schemeClr val="accent6"/>
              </a:solidFill>
            </a:endParaRPr>
          </a:p>
          <a:p>
            <a:pPr marL="177800" indent="-177800" algn="l">
              <a:buFont typeface="Arial" panose="020B0604020202020204" pitchFamily="34" charset="0"/>
              <a:buChar char="•"/>
            </a:pPr>
            <a:endParaRPr lang="en-US" sz="1050" b="0" kern="1200" baseline="0" dirty="0" smtClean="0">
              <a:solidFill>
                <a:schemeClr val="accent6"/>
              </a:solidFill>
              <a:latin typeface="+mn-lt"/>
              <a:ea typeface="+mn-ea"/>
              <a:cs typeface="+mn-cs"/>
            </a:endParaRPr>
          </a:p>
        </p:txBody>
      </p:sp>
      <p:pic>
        <p:nvPicPr>
          <p:cNvPr id="10" name="Picture 9"/>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009068" y="6413326"/>
            <a:ext cx="1055556" cy="101890"/>
          </a:xfrm>
          <a:prstGeom prst="rect">
            <a:avLst/>
          </a:prstGeom>
        </p:spPr>
      </p:pic>
    </p:spTree>
    <p:extLst>
      <p:ext uri="{BB962C8B-B14F-4D97-AF65-F5344CB8AC3E}">
        <p14:creationId xmlns:p14="http://schemas.microsoft.com/office/powerpoint/2010/main" val="4161865969"/>
      </p:ext>
    </p:extLst>
  </p:cSld>
  <p:clrMap bg1="lt1" tx1="dk1" bg2="lt2" tx2="dk2" accent1="accent1" accent2="accent2" accent3="accent3" accent4="accent4" accent5="accent5" accent6="accent6" hlink="hlink" folHlink="folHlink"/>
  <p:sldLayoutIdLst>
    <p:sldLayoutId id="2147483708" r:id="rId1"/>
    <p:sldLayoutId id="2147483703" r:id="rId2"/>
    <p:sldLayoutId id="2147483711" r:id="rId3"/>
    <p:sldLayoutId id="2147483712" r:id="rId4"/>
    <p:sldLayoutId id="2147483713" r:id="rId5"/>
    <p:sldLayoutId id="2147483714" r:id="rId6"/>
    <p:sldLayoutId id="2147483715" r:id="rId7"/>
    <p:sldLayoutId id="2147483716" r:id="rId8"/>
    <p:sldLayoutId id="2147483717" r:id="rId9"/>
    <p:sldLayoutId id="2147483722" r:id="rId10"/>
    <p:sldLayoutId id="2147483655" r:id="rId11"/>
    <p:sldLayoutId id="2147483700" r:id="rId12"/>
    <p:sldLayoutId id="2147483694" r:id="rId13"/>
    <p:sldLayoutId id="2147483695" r:id="rId14"/>
    <p:sldLayoutId id="2147483685" r:id="rId15"/>
    <p:sldLayoutId id="2147483718" r:id="rId16"/>
    <p:sldLayoutId id="2147483719" r:id="rId17"/>
    <p:sldLayoutId id="2147483724" r:id="rId18"/>
  </p:sldLayoutIdLst>
  <p:timing>
    <p:tnLst>
      <p:par>
        <p:cTn id="1" dur="indefinite" restart="never" nodeType="tmRoot"/>
      </p:par>
    </p:tnLst>
  </p:timing>
  <p:hf sldNum="0" hdr="0" dt="0"/>
  <p:txStyles>
    <p:titleStyle>
      <a:lvl1pPr algn="l" defTabSz="872722" rtl="0" eaLnBrk="1" latinLnBrk="0" hangingPunct="1">
        <a:spcBef>
          <a:spcPct val="0"/>
        </a:spcBef>
        <a:buNone/>
        <a:defRPr sz="2600" b="1" kern="1200">
          <a:solidFill>
            <a:srgbClr val="486A7E"/>
          </a:solidFill>
          <a:latin typeface="+mj-lt"/>
          <a:ea typeface="+mj-ea"/>
          <a:cs typeface="+mj-cs"/>
        </a:defRPr>
      </a:lvl1pPr>
    </p:titleStyle>
    <p:bodyStyle>
      <a:lvl1pPr marL="0" indent="0" algn="l" defTabSz="872722" rtl="0" eaLnBrk="1" latinLnBrk="0" hangingPunct="1">
        <a:spcBef>
          <a:spcPts val="0"/>
        </a:spcBef>
        <a:spcAft>
          <a:spcPts val="600"/>
        </a:spcAft>
        <a:buClr>
          <a:schemeClr val="tx1"/>
        </a:buClr>
        <a:buFont typeface="Arial" panose="020B0604020202020204" pitchFamily="34" charset="0"/>
        <a:buNone/>
        <a:defRPr sz="1800" b="1" kern="1200">
          <a:solidFill>
            <a:schemeClr val="tx1"/>
          </a:solidFill>
          <a:latin typeface="+mj-lt"/>
          <a:ea typeface="+mn-ea"/>
          <a:cs typeface="+mn-cs"/>
        </a:defRPr>
      </a:lvl1pPr>
      <a:lvl2pPr marL="0" indent="0" algn="l" defTabSz="872722" rtl="0" eaLnBrk="1" latinLnBrk="0" hangingPunct="1">
        <a:spcBef>
          <a:spcPts val="0"/>
        </a:spcBef>
        <a:spcAft>
          <a:spcPts val="600"/>
        </a:spcAft>
        <a:buClr>
          <a:schemeClr val="tx1"/>
        </a:buClr>
        <a:buFont typeface="Arial" panose="020B0604020202020204" pitchFamily="34" charset="0"/>
        <a:buNone/>
        <a:defRPr sz="1800" kern="1200">
          <a:solidFill>
            <a:schemeClr val="tx1"/>
          </a:solidFill>
          <a:latin typeface="+mn-lt"/>
          <a:ea typeface="+mn-ea"/>
          <a:cs typeface="+mn-cs"/>
        </a:defRPr>
      </a:lvl2pPr>
      <a:lvl3pPr marL="222250" indent="-222250" algn="l" defTabSz="872722" rtl="0" eaLnBrk="1" latinLnBrk="0" hangingPunct="1">
        <a:spcBef>
          <a:spcPts val="0"/>
        </a:spcBef>
        <a:spcAft>
          <a:spcPts val="600"/>
        </a:spcAft>
        <a:buClr>
          <a:srgbClr val="95AABA"/>
        </a:buClr>
        <a:buFont typeface="Calibri" panose="020F0502020204030204" pitchFamily="34" charset="0"/>
        <a:buChar char="•"/>
        <a:defRPr sz="1800" kern="1200">
          <a:solidFill>
            <a:schemeClr val="tx1"/>
          </a:solidFill>
          <a:latin typeface="+mn-lt"/>
          <a:ea typeface="+mn-ea"/>
          <a:cs typeface="+mn-cs"/>
        </a:defRPr>
      </a:lvl3pPr>
      <a:lvl4pPr marL="457200" indent="-22860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4pPr>
      <a:lvl5pPr marL="714375" indent="-23495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5pPr>
      <a:lvl6pPr marL="936625" indent="-214313"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6pPr>
      <a:lvl7pPr marL="0" indent="0" algn="l" defTabSz="872722" rtl="0" eaLnBrk="1" latinLnBrk="0" hangingPunct="1">
        <a:spcBef>
          <a:spcPts val="0"/>
        </a:spcBef>
        <a:spcAft>
          <a:spcPts val="600"/>
        </a:spcAft>
        <a:buClr>
          <a:schemeClr val="tx1"/>
        </a:buClr>
        <a:buFontTx/>
        <a:buNone/>
        <a:defRPr sz="1800" kern="1200">
          <a:solidFill>
            <a:schemeClr val="tx1"/>
          </a:solidFill>
          <a:latin typeface="+mn-lt"/>
          <a:ea typeface="+mn-ea"/>
          <a:cs typeface="+mn-cs"/>
        </a:defRPr>
      </a:lvl7pPr>
      <a:lvl8pPr marL="209550" indent="-209550" algn="l" defTabSz="872722" rtl="0" eaLnBrk="1" latinLnBrk="0" hangingPunct="1">
        <a:spcBef>
          <a:spcPts val="0"/>
        </a:spcBef>
        <a:spcAft>
          <a:spcPts val="600"/>
        </a:spcAft>
        <a:buClr>
          <a:schemeClr val="tx1"/>
        </a:buClr>
        <a:buFont typeface="+mj-lt"/>
        <a:buAutoNum type="arabicPeriod"/>
        <a:defRPr sz="1800" kern="1200" baseline="0">
          <a:solidFill>
            <a:schemeClr val="tx1"/>
          </a:solidFill>
          <a:latin typeface="+mn-lt"/>
          <a:ea typeface="+mn-ea"/>
          <a:cs typeface="+mn-cs"/>
        </a:defRPr>
      </a:lvl8pPr>
      <a:lvl9pPr marL="473075" indent="-236538" algn="l" defTabSz="872722" rtl="0" eaLnBrk="1" latinLnBrk="0" hangingPunct="1">
        <a:spcBef>
          <a:spcPts val="0"/>
        </a:spcBef>
        <a:spcAft>
          <a:spcPts val="600"/>
        </a:spcAft>
        <a:buClr>
          <a:schemeClr val="tx1"/>
        </a:buClr>
        <a:buFont typeface="+mj-lt"/>
        <a:buAutoNum type="alphaLcPeriod"/>
        <a:defRPr sz="1800" kern="1200" baseline="0">
          <a:solidFill>
            <a:schemeClr val="tx1"/>
          </a:solidFill>
          <a:latin typeface="+mn-lt"/>
          <a:ea typeface="+mn-ea"/>
          <a:cs typeface="+mn-cs"/>
        </a:defRPr>
      </a:lvl9pPr>
    </p:bodyStyle>
    <p:otherStyle>
      <a:defPPr>
        <a:defRPr lang="en-US"/>
      </a:defPPr>
      <a:lvl1pPr marL="0" algn="l" defTabSz="872722" rtl="0" eaLnBrk="1" latinLnBrk="0" hangingPunct="1">
        <a:defRPr sz="1800" kern="1200">
          <a:solidFill>
            <a:schemeClr val="tx1"/>
          </a:solidFill>
          <a:latin typeface="+mn-lt"/>
          <a:ea typeface="+mn-ea"/>
          <a:cs typeface="+mn-cs"/>
        </a:defRPr>
      </a:lvl1pPr>
      <a:lvl2pPr marL="436361" algn="l" defTabSz="872722" rtl="0" eaLnBrk="1" latinLnBrk="0" hangingPunct="1">
        <a:defRPr sz="1800" kern="1200">
          <a:solidFill>
            <a:schemeClr val="tx1"/>
          </a:solidFill>
          <a:latin typeface="+mn-lt"/>
          <a:ea typeface="+mn-ea"/>
          <a:cs typeface="+mn-cs"/>
        </a:defRPr>
      </a:lvl2pPr>
      <a:lvl3pPr marL="872722" algn="l" defTabSz="872722" rtl="0" eaLnBrk="1" latinLnBrk="0" hangingPunct="1">
        <a:defRPr sz="1800" kern="1200">
          <a:solidFill>
            <a:schemeClr val="tx1"/>
          </a:solidFill>
          <a:latin typeface="+mn-lt"/>
          <a:ea typeface="+mn-ea"/>
          <a:cs typeface="+mn-cs"/>
        </a:defRPr>
      </a:lvl3pPr>
      <a:lvl4pPr marL="1309083" algn="l" defTabSz="872722" rtl="0" eaLnBrk="1" latinLnBrk="0" hangingPunct="1">
        <a:defRPr sz="1800" kern="1200">
          <a:solidFill>
            <a:schemeClr val="tx1"/>
          </a:solidFill>
          <a:latin typeface="+mn-lt"/>
          <a:ea typeface="+mn-ea"/>
          <a:cs typeface="+mn-cs"/>
        </a:defRPr>
      </a:lvl4pPr>
      <a:lvl5pPr marL="1745445" algn="l" defTabSz="872722" rtl="0" eaLnBrk="1" latinLnBrk="0" hangingPunct="1">
        <a:defRPr sz="1800" kern="1200">
          <a:solidFill>
            <a:schemeClr val="tx1"/>
          </a:solidFill>
          <a:latin typeface="+mn-lt"/>
          <a:ea typeface="+mn-ea"/>
          <a:cs typeface="+mn-cs"/>
        </a:defRPr>
      </a:lvl5pPr>
      <a:lvl6pPr marL="2181806" algn="l" defTabSz="872722" rtl="0" eaLnBrk="1" latinLnBrk="0" hangingPunct="1">
        <a:defRPr sz="1800" kern="1200">
          <a:solidFill>
            <a:schemeClr val="tx1"/>
          </a:solidFill>
          <a:latin typeface="+mn-lt"/>
          <a:ea typeface="+mn-ea"/>
          <a:cs typeface="+mn-cs"/>
        </a:defRPr>
      </a:lvl6pPr>
      <a:lvl7pPr marL="2618167" algn="l" defTabSz="872722" rtl="0" eaLnBrk="1" latinLnBrk="0" hangingPunct="1">
        <a:defRPr sz="1800" kern="1200">
          <a:solidFill>
            <a:schemeClr val="tx1"/>
          </a:solidFill>
          <a:latin typeface="+mn-lt"/>
          <a:ea typeface="+mn-ea"/>
          <a:cs typeface="+mn-cs"/>
        </a:defRPr>
      </a:lvl7pPr>
      <a:lvl8pPr marL="3054529" algn="l" defTabSz="872722" rtl="0" eaLnBrk="1" latinLnBrk="0" hangingPunct="1">
        <a:defRPr sz="1800" kern="1200">
          <a:solidFill>
            <a:schemeClr val="tx1"/>
          </a:solidFill>
          <a:latin typeface="+mn-lt"/>
          <a:ea typeface="+mn-ea"/>
          <a:cs typeface="+mn-cs"/>
        </a:defRPr>
      </a:lvl8pPr>
      <a:lvl9pPr marL="3490890" algn="l" defTabSz="87272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890" userDrawn="1">
          <p15:clr>
            <a:srgbClr val="F26B43"/>
          </p15:clr>
        </p15:guide>
        <p15:guide id="2" pos="512" userDrawn="1">
          <p15:clr>
            <a:srgbClr val="F26B43"/>
          </p15:clr>
        </p15:guide>
        <p15:guide id="4" pos="3219" userDrawn="1">
          <p15:clr>
            <a:srgbClr val="F26B43"/>
          </p15:clr>
        </p15:guide>
        <p15:guide id="5" pos="3021" userDrawn="1">
          <p15:clr>
            <a:srgbClr val="F26B43"/>
          </p15:clr>
        </p15:guide>
        <p15:guide id="12" pos="5705" userDrawn="1">
          <p15:clr>
            <a:srgbClr val="F26B43"/>
          </p15:clr>
        </p15:guide>
        <p15:guide id="14" orient="horz" pos="4020" userDrawn="1">
          <p15:clr>
            <a:srgbClr val="F26B43"/>
          </p15:clr>
        </p15:guide>
        <p15:guide id="15" orient="horz" pos="57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hyperlink" Target="http://link.springer.com/" TargetMode="External"/><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1.xml"/><Relationship Id="rId5" Type="http://schemas.openxmlformats.org/officeDocument/2006/relationships/image" Target="../media/image34.png"/><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37.png"/><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54.png"/><Relationship Id="rId4" Type="http://schemas.openxmlformats.org/officeDocument/2006/relationships/image" Target="../media/image5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915556" y="98357"/>
            <a:ext cx="4646163" cy="649049"/>
          </a:xfrm>
        </p:spPr>
        <p:txBody>
          <a:bodyPr/>
          <a:lstStyle/>
          <a:p>
            <a:r>
              <a:rPr lang="en-GB" dirty="0" smtClean="0"/>
              <a:t/>
            </a:r>
            <a:br>
              <a:rPr lang="en-GB" dirty="0" smtClean="0"/>
            </a:br>
            <a:r>
              <a:rPr lang="en-GB" dirty="0"/>
              <a:t/>
            </a:r>
            <a:br>
              <a:rPr lang="en-GB" dirty="0"/>
            </a:br>
            <a:r>
              <a:rPr lang="en-GB" dirty="0" smtClean="0"/>
              <a:t/>
            </a:r>
            <a:br>
              <a:rPr lang="en-GB" dirty="0" smtClean="0"/>
            </a:br>
            <a:r>
              <a:rPr lang="en-GB" dirty="0" err="1" smtClean="0"/>
              <a:t>SpringerLink</a:t>
            </a:r>
            <a:r>
              <a:rPr lang="zh-CN" altLang="en-US" dirty="0"/>
              <a:t>平</a:t>
            </a:r>
            <a:r>
              <a:rPr lang="zh-CN" altLang="en-US" dirty="0" smtClean="0"/>
              <a:t>台助力您的科研发展</a:t>
            </a: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GB" dirty="0" smtClean="0"/>
              <a:t/>
            </a:r>
            <a:br>
              <a:rPr lang="en-GB" dirty="0" smtClean="0"/>
            </a:br>
            <a:r>
              <a:rPr lang="en-GB" dirty="0"/>
              <a:t/>
            </a:r>
            <a:br>
              <a:rPr lang="en-GB" dirty="0"/>
            </a:br>
            <a:endParaRPr lang="en-GB" dirty="0"/>
          </a:p>
        </p:txBody>
      </p:sp>
    </p:spTree>
    <p:extLst>
      <p:ext uri="{BB962C8B-B14F-4D97-AF65-F5344CB8AC3E}">
        <p14:creationId xmlns:p14="http://schemas.microsoft.com/office/powerpoint/2010/main" val="34626687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dirty="0">
                <a:latin typeface="宋体" pitchFamily="2" charset="-122"/>
                <a:ea typeface="宋体" pitchFamily="2" charset="-122"/>
              </a:rPr>
              <a:t>关于</a:t>
            </a:r>
            <a:r>
              <a:rPr lang="en-GB" dirty="0" err="1" smtClean="0"/>
              <a:t>SpringerLink</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056" y="983669"/>
            <a:ext cx="8276844" cy="300722"/>
          </a:xfrm>
          <a:prstGeom prst="rect">
            <a:avLst/>
          </a:prstGeom>
          <a:ln>
            <a:noFill/>
          </a:ln>
          <a:effectLst>
            <a:outerShdw blurRad="292100" dist="139700" dir="2700000" algn="tl" rotWithShape="0">
              <a:srgbClr val="333333">
                <a:alpha val="65000"/>
              </a:srgbClr>
            </a:outerShdw>
          </a:effectLst>
        </p:spPr>
      </p:pic>
      <p:sp>
        <p:nvSpPr>
          <p:cNvPr id="2" name="Text Placeholder 1"/>
          <p:cNvSpPr>
            <a:spLocks noGrp="1"/>
          </p:cNvSpPr>
          <p:nvPr>
            <p:ph type="body" sz="quarter" idx="14"/>
          </p:nvPr>
        </p:nvSpPr>
        <p:spPr/>
        <p:txBody>
          <a:bodyPr/>
          <a:lstStyle/>
          <a:p>
            <a:endParaRPr lang="en-GB" dirty="0"/>
          </a:p>
        </p:txBody>
      </p:sp>
      <p:pic>
        <p:nvPicPr>
          <p:cNvPr id="8" name="Content Placeholder 3"/>
          <p:cNvPicPr>
            <a:picLocks noGrp="1" noChangeAspect="1"/>
          </p:cNvPicPr>
          <p:nvPr>
            <p:ph idx="4294967295"/>
          </p:nvPr>
        </p:nvPicPr>
        <p:blipFill rotWithShape="1">
          <a:blip r:embed="rId4">
            <a:extLst>
              <a:ext uri="{28A0092B-C50C-407E-A947-70E740481C1C}">
                <a14:useLocalDpi xmlns:a14="http://schemas.microsoft.com/office/drawing/2010/main" val="0"/>
              </a:ext>
            </a:extLst>
          </a:blip>
          <a:srcRect b="45036"/>
          <a:stretch/>
        </p:blipFill>
        <p:spPr>
          <a:xfrm>
            <a:off x="826454" y="1275670"/>
            <a:ext cx="8260396" cy="4885182"/>
          </a:xfrm>
          <a:prstGeom prst="rect">
            <a:avLst/>
          </a:prstGeom>
          <a:ln>
            <a:noFill/>
          </a:ln>
          <a:effectLst>
            <a:outerShdw blurRad="292100" dist="139700" dir="2700000" algn="tl" rotWithShape="0">
              <a:srgbClr val="333333">
                <a:alpha val="65000"/>
              </a:srgbClr>
            </a:outerShdw>
          </a:effectLst>
        </p:spPr>
      </p:pic>
      <p:grpSp>
        <p:nvGrpSpPr>
          <p:cNvPr id="9" name="Group 8"/>
          <p:cNvGrpSpPr/>
          <p:nvPr/>
        </p:nvGrpSpPr>
        <p:grpSpPr>
          <a:xfrm>
            <a:off x="1033272" y="976149"/>
            <a:ext cx="5346263" cy="510778"/>
            <a:chOff x="768096" y="997958"/>
            <a:chExt cx="4391153" cy="510778"/>
          </a:xfrm>
        </p:grpSpPr>
        <p:sp>
          <p:nvSpPr>
            <p:cNvPr id="10" name="Rectangle 9"/>
            <p:cNvSpPr/>
            <p:nvPr/>
          </p:nvSpPr>
          <p:spPr bwMode="auto">
            <a:xfrm>
              <a:off x="768096" y="1014984"/>
              <a:ext cx="1133856" cy="292608"/>
            </a:xfrm>
            <a:prstGeom prst="rect">
              <a:avLst/>
            </a:prstGeom>
            <a:noFill/>
            <a:ln w="28575" cap="flat" cmpd="sng" algn="ctr">
              <a:solidFill>
                <a:schemeClr val="accent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600" b="0" i="0" u="none" strike="noStrike" cap="none" normalizeH="0" baseline="0" dirty="0">
                <a:ln>
                  <a:noFill/>
                </a:ln>
                <a:solidFill>
                  <a:schemeClr val="tx2"/>
                </a:solidFill>
                <a:effectLst/>
                <a:latin typeface="Arial" charset="0"/>
              </a:endParaRPr>
            </a:p>
          </p:txBody>
        </p:sp>
        <p:sp>
          <p:nvSpPr>
            <p:cNvPr id="11" name="Rounded Rectangular Callout 10"/>
            <p:cNvSpPr/>
            <p:nvPr/>
          </p:nvSpPr>
          <p:spPr bwMode="auto">
            <a:xfrm rot="5400000">
              <a:off x="3458091" y="-192422"/>
              <a:ext cx="510778" cy="2891538"/>
            </a:xfrm>
            <a:prstGeom prst="wedgeRoundRectCallout">
              <a:avLst/>
            </a:prstGeom>
            <a:solidFill>
              <a:srgbClr val="D1DDE9"/>
            </a:solidFill>
            <a:ln w="9525" cap="flat" cmpd="sng" algn="ctr">
              <a:solidFill>
                <a:schemeClr val="hlink"/>
              </a:solidFill>
              <a:prstDash val="solid"/>
              <a:round/>
              <a:headEnd type="none" w="med" len="med"/>
              <a:tailEnd type="none" w="med" len="med"/>
            </a:ln>
            <a:effectLst/>
          </p:spPr>
          <p:txBody>
            <a:bodyPr vert="vert270" wrap="square" lIns="91440" tIns="45720" rIns="91440" bIns="45720" numCol="1" rtlCol="0" anchor="t" anchorCtr="0" compatLnSpc="1">
              <a:prstTxWarp prst="textNoShape">
                <a:avLst/>
              </a:prstTxWarp>
              <a:spAutoFit/>
            </a:bodyPr>
            <a:lstStyle/>
            <a:p>
              <a:r>
                <a:rPr lang="zh-CN" altLang="en-US" b="1" dirty="0">
                  <a:latin typeface="Calibri" pitchFamily="34" charset="0"/>
                </a:rPr>
                <a:t>新的</a:t>
              </a:r>
              <a:r>
                <a:rPr lang="en-US" b="1" dirty="0">
                  <a:latin typeface="Calibri" pitchFamily="34" charset="0"/>
                </a:rPr>
                <a:t> URL</a:t>
              </a:r>
              <a:r>
                <a:rPr lang="zh-CN" altLang="en-US" b="1" dirty="0">
                  <a:latin typeface="Calibri" pitchFamily="34" charset="0"/>
                </a:rPr>
                <a:t>地址</a:t>
              </a:r>
              <a:r>
                <a:rPr lang="en-US" b="1" dirty="0" smtClean="0">
                  <a:latin typeface="Calibri" pitchFamily="34" charset="0"/>
                </a:rPr>
                <a:t>: link.springer.com</a:t>
              </a:r>
              <a:endParaRPr lang="en-US" b="1" dirty="0">
                <a:latin typeface="Calibri" pitchFamily="34" charset="0"/>
              </a:endParaRPr>
            </a:p>
          </p:txBody>
        </p:sp>
      </p:grpSp>
    </p:spTree>
    <p:extLst>
      <p:ext uri="{BB962C8B-B14F-4D97-AF65-F5344CB8AC3E}">
        <p14:creationId xmlns:p14="http://schemas.microsoft.com/office/powerpoint/2010/main" val="801807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831341" y="1231386"/>
            <a:ext cx="8239126" cy="630942"/>
          </a:xfrm>
        </p:spPr>
        <p:txBody>
          <a:bodyPr/>
          <a:lstStyle/>
          <a:p>
            <a:r>
              <a:rPr lang="zh-CN" altLang="en-US" dirty="0" smtClean="0">
                <a:latin typeface="宋体" pitchFamily="2" charset="-122"/>
                <a:ea typeface="宋体" pitchFamily="2" charset="-122"/>
              </a:rPr>
              <a:t>搜索</a:t>
            </a:r>
            <a:r>
              <a:rPr lang="zh-CN" altLang="en-US" dirty="0">
                <a:latin typeface="宋体" pitchFamily="2" charset="-122"/>
                <a:ea typeface="宋体" pitchFamily="2" charset="-122"/>
              </a:rPr>
              <a:t>时自动建议功能（</a:t>
            </a:r>
            <a:r>
              <a:rPr lang="zh-CN" altLang="en-US" dirty="0" smtClean="0">
                <a:latin typeface="宋体" pitchFamily="2" charset="-122"/>
                <a:ea typeface="宋体" pitchFamily="2" charset="-122"/>
              </a:rPr>
              <a:t>以关键字</a:t>
            </a:r>
            <a:r>
              <a:rPr lang="zh-CN" altLang="en-US" dirty="0">
                <a:latin typeface="宋体" pitchFamily="2" charset="-122"/>
                <a:ea typeface="宋体" pitchFamily="2" charset="-122"/>
              </a:rPr>
              <a:t>数据为准）</a:t>
            </a:r>
            <a:endParaRPr lang="en-US" dirty="0">
              <a:latin typeface="宋体" pitchFamily="2" charset="-122"/>
              <a:ea typeface="宋体" pitchFamily="2" charset="-122"/>
              <a:cs typeface="Calibri" pitchFamily="34" charset="0"/>
            </a:endParaRPr>
          </a:p>
          <a:p>
            <a:endParaRPr lang="en-US" dirty="0" smtClean="0">
              <a:latin typeface="Calibri" pitchFamily="34" charset="0"/>
              <a:cs typeface="Calibri" pitchFamily="34" charset="0"/>
            </a:endParaRPr>
          </a:p>
        </p:txBody>
      </p:sp>
      <p:sp>
        <p:nvSpPr>
          <p:cNvPr id="5" name="Title 4"/>
          <p:cNvSpPr>
            <a:spLocks noGrp="1"/>
          </p:cNvSpPr>
          <p:nvPr>
            <p:ph type="title"/>
          </p:nvPr>
        </p:nvSpPr>
        <p:spPr/>
        <p:txBody>
          <a:bodyPr/>
          <a:lstStyle/>
          <a:p>
            <a:r>
              <a:rPr lang="en-GB" dirty="0" smtClean="0"/>
              <a:t>SpringerLink is </a:t>
            </a:r>
            <a:r>
              <a:rPr lang="zh-CN" altLang="en-US" dirty="0" smtClean="0">
                <a:latin typeface="宋体" pitchFamily="2" charset="-122"/>
                <a:ea typeface="宋体" pitchFamily="2" charset="-122"/>
              </a:rPr>
              <a:t>为您所需而设计</a:t>
            </a:r>
            <a:endParaRPr lang="en-GB" dirty="0">
              <a:latin typeface="宋体" pitchFamily="2" charset="-122"/>
              <a:ea typeface="宋体" pitchFamily="2" charset="-122"/>
            </a:endParaRPr>
          </a:p>
        </p:txBody>
      </p:sp>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6142" t="4505" r="20027" b="42140"/>
          <a:stretch/>
        </p:blipFill>
        <p:spPr bwMode="auto">
          <a:xfrm>
            <a:off x="788477" y="1862328"/>
            <a:ext cx="5929315" cy="26334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p:cNvGrpSpPr/>
          <p:nvPr/>
        </p:nvGrpSpPr>
        <p:grpSpPr>
          <a:xfrm>
            <a:off x="3197791" y="5382527"/>
            <a:ext cx="5872676" cy="826249"/>
            <a:chOff x="2978716" y="5382527"/>
            <a:chExt cx="5872676" cy="826249"/>
          </a:xfrm>
        </p:grpSpPr>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r="4604" b="30398"/>
            <a:stretch/>
          </p:blipFill>
          <p:spPr>
            <a:xfrm>
              <a:off x="2978716" y="5382527"/>
              <a:ext cx="5872676" cy="826249"/>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5843016" y="5870222"/>
              <a:ext cx="3008376" cy="338554"/>
            </a:xfrm>
            <a:prstGeom prst="rect">
              <a:avLst/>
            </a:prstGeom>
            <a:solidFill>
              <a:schemeClr val="bg1">
                <a:lumMod val="95000"/>
              </a:schemeClr>
            </a:solidFill>
          </p:spPr>
          <p:txBody>
            <a:bodyPr wrap="square" rtlCol="0">
              <a:spAutoFit/>
            </a:bodyPr>
            <a:lstStyle/>
            <a:p>
              <a:endParaRPr lang="en-GB" dirty="0"/>
            </a:p>
          </p:txBody>
        </p:sp>
      </p:grpSp>
      <p:sp>
        <p:nvSpPr>
          <p:cNvPr id="10" name="TextBox 9"/>
          <p:cNvSpPr txBox="1"/>
          <p:nvPr/>
        </p:nvSpPr>
        <p:spPr>
          <a:xfrm>
            <a:off x="3104007" y="4910102"/>
            <a:ext cx="2492990" cy="369332"/>
          </a:xfrm>
          <a:prstGeom prst="rect">
            <a:avLst/>
          </a:prstGeom>
          <a:noFill/>
        </p:spPr>
        <p:txBody>
          <a:bodyPr wrap="none" rtlCol="0">
            <a:spAutoFit/>
          </a:bodyPr>
          <a:lstStyle/>
          <a:p>
            <a:r>
              <a:rPr lang="zh-CN" altLang="en-US" b="1" dirty="0" smtClean="0">
                <a:latin typeface="宋体" pitchFamily="2" charset="-122"/>
                <a:ea typeface="宋体" pitchFamily="2" charset="-122"/>
                <a:cs typeface="Calibri" pitchFamily="34" charset="0"/>
              </a:rPr>
              <a:t>可以仅显示可访问内容</a:t>
            </a:r>
            <a:endParaRPr lang="en-US" b="1" dirty="0">
              <a:latin typeface="宋体" pitchFamily="2" charset="-122"/>
              <a:ea typeface="宋体" pitchFamily="2" charset="-122"/>
              <a:cs typeface="Calibri" pitchFamily="34" charset="0"/>
            </a:endParaRPr>
          </a:p>
        </p:txBody>
      </p:sp>
    </p:spTree>
    <p:extLst>
      <p:ext uri="{BB962C8B-B14F-4D97-AF65-F5344CB8AC3E}">
        <p14:creationId xmlns:p14="http://schemas.microsoft.com/office/powerpoint/2010/main" val="263198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825500" y="1436688"/>
            <a:ext cx="8239126" cy="276999"/>
          </a:xfrm>
        </p:spPr>
        <p:txBody>
          <a:bodyPr/>
          <a:lstStyle/>
          <a:p>
            <a:r>
              <a:rPr lang="zh-CN" altLang="en-US" dirty="0">
                <a:latin typeface="宋体" pitchFamily="2" charset="-122"/>
                <a:ea typeface="宋体" pitchFamily="2" charset="-122"/>
              </a:rPr>
              <a:t>直接链接到</a:t>
            </a:r>
            <a:r>
              <a:rPr lang="en-US" altLang="zh-CN" dirty="0">
                <a:latin typeface="宋体" pitchFamily="2" charset="-122"/>
                <a:ea typeface="宋体" pitchFamily="2" charset="-122"/>
              </a:rPr>
              <a:t>HTML</a:t>
            </a:r>
            <a:r>
              <a:rPr lang="zh-CN" altLang="en-US" dirty="0">
                <a:latin typeface="宋体" pitchFamily="2" charset="-122"/>
                <a:ea typeface="宋体" pitchFamily="2" charset="-122"/>
              </a:rPr>
              <a:t>部分</a:t>
            </a:r>
            <a:endParaRPr lang="en-US" dirty="0">
              <a:latin typeface="宋体" pitchFamily="2" charset="-122"/>
              <a:ea typeface="宋体" pitchFamily="2" charset="-122"/>
              <a:cs typeface="Calibri" pitchFamily="34" charset="0"/>
            </a:endParaRPr>
          </a:p>
        </p:txBody>
      </p:sp>
      <p:sp>
        <p:nvSpPr>
          <p:cNvPr id="5" name="Title 4"/>
          <p:cNvSpPr>
            <a:spLocks noGrp="1"/>
          </p:cNvSpPr>
          <p:nvPr>
            <p:ph type="title"/>
          </p:nvPr>
        </p:nvSpPr>
        <p:spPr/>
        <p:txBody>
          <a:bodyPr/>
          <a:lstStyle/>
          <a:p>
            <a:r>
              <a:rPr lang="zh-CN" altLang="en-US" dirty="0" smtClean="0"/>
              <a:t>更多新功能：</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673" y="1819656"/>
            <a:ext cx="4279392" cy="4318336"/>
          </a:xfrm>
          <a:prstGeom prst="rect">
            <a:avLst/>
          </a:prstGeom>
          <a:ln>
            <a:noFill/>
          </a:ln>
          <a:effectLst>
            <a:outerShdw blurRad="292100" dist="139700" dir="2700000" algn="tl" rotWithShape="0">
              <a:srgbClr val="333333">
                <a:alpha val="65000"/>
              </a:srgbClr>
            </a:outerShdw>
          </a:effec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7385459">
            <a:off x="5000198" y="2193434"/>
            <a:ext cx="1096963" cy="241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85549" y="1673352"/>
            <a:ext cx="2643667" cy="2261615"/>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rotWithShape="1">
          <a:blip r:embed="rId6">
            <a:extLst>
              <a:ext uri="{28A0092B-C50C-407E-A947-70E740481C1C}">
                <a14:useLocalDpi xmlns:a14="http://schemas.microsoft.com/office/drawing/2010/main" val="0"/>
              </a:ext>
            </a:extLst>
          </a:blip>
          <a:srcRect t="1922"/>
          <a:stretch/>
        </p:blipFill>
        <p:spPr>
          <a:xfrm>
            <a:off x="5413248" y="3063240"/>
            <a:ext cx="1486029" cy="3587617"/>
          </a:xfrm>
          <a:prstGeom prst="rect">
            <a:avLst/>
          </a:prstGeom>
          <a:ln>
            <a:noFill/>
          </a:ln>
          <a:effectLst>
            <a:outerShdw blurRad="292100" dist="139700" dir="2700000" algn="tl" rotWithShape="0">
              <a:srgbClr val="333333">
                <a:alpha val="65000"/>
              </a:srgbClr>
            </a:outerShdw>
          </a:effectLst>
        </p:spPr>
      </p:pic>
      <p:sp>
        <p:nvSpPr>
          <p:cNvPr id="10" name="Down Arrow 9"/>
          <p:cNvSpPr/>
          <p:nvPr/>
        </p:nvSpPr>
        <p:spPr>
          <a:xfrm rot="16200000">
            <a:off x="6808469" y="3265171"/>
            <a:ext cx="342901" cy="3048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Abgerundetes Rechteck 18"/>
          <p:cNvSpPr/>
          <p:nvPr/>
        </p:nvSpPr>
        <p:spPr bwMode="auto">
          <a:xfrm>
            <a:off x="4257160" y="2470824"/>
            <a:ext cx="826904" cy="1728000"/>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Tree>
    <p:extLst>
      <p:ext uri="{BB962C8B-B14F-4D97-AF65-F5344CB8AC3E}">
        <p14:creationId xmlns:p14="http://schemas.microsoft.com/office/powerpoint/2010/main" val="263198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825500" y="1436688"/>
            <a:ext cx="8239126" cy="276999"/>
          </a:xfrm>
        </p:spPr>
        <p:txBody>
          <a:bodyPr/>
          <a:lstStyle/>
          <a:p>
            <a:r>
              <a:rPr lang="zh-CN" altLang="en-US" dirty="0">
                <a:latin typeface="宋体" pitchFamily="2" charset="-122"/>
                <a:ea typeface="宋体" pitchFamily="2" charset="-122"/>
              </a:rPr>
              <a:t>新平台适应各种移动终端、智能手机</a:t>
            </a:r>
            <a:endParaRPr lang="en-US" dirty="0"/>
          </a:p>
        </p:txBody>
      </p:sp>
      <p:sp>
        <p:nvSpPr>
          <p:cNvPr id="5" name="Title 4"/>
          <p:cNvSpPr>
            <a:spLocks noGrp="1"/>
          </p:cNvSpPr>
          <p:nvPr>
            <p:ph type="title"/>
          </p:nvPr>
        </p:nvSpPr>
        <p:spPr/>
        <p:txBody>
          <a:bodyPr/>
          <a:lstStyle/>
          <a:p>
            <a:r>
              <a:rPr lang="zh-CN" altLang="en-US" dirty="0">
                <a:latin typeface="宋体" pitchFamily="2" charset="-122"/>
                <a:ea typeface="宋体" pitchFamily="2" charset="-122"/>
              </a:rPr>
              <a:t>新平台适应各种移动终端、智能手机</a:t>
            </a:r>
            <a:endParaRPr lang="en-GB" dirty="0"/>
          </a:p>
        </p:txBody>
      </p:sp>
      <p:pic>
        <p:nvPicPr>
          <p:cNvPr id="4" name="Picture 3"/>
          <p:cNvPicPr>
            <a:picLocks noChangeAspect="1" noChangeArrowheads="1"/>
          </p:cNvPicPr>
          <p:nvPr/>
        </p:nvPicPr>
        <p:blipFill rotWithShape="1">
          <a:blip r:embed="rId3" cstate="screen"/>
          <a:srcRect l="2365" t="2943" r="639" b="3374"/>
          <a:stretch/>
        </p:blipFill>
        <p:spPr bwMode="auto">
          <a:xfrm>
            <a:off x="942975" y="4283167"/>
            <a:ext cx="2964912" cy="1917608"/>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b="34932"/>
          <a:stretch/>
        </p:blipFill>
        <p:spPr>
          <a:xfrm>
            <a:off x="848292" y="2037530"/>
            <a:ext cx="3664819" cy="2102917"/>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7153" y="2040425"/>
            <a:ext cx="3111895" cy="1749566"/>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t="8553"/>
          <a:stretch/>
        </p:blipFill>
        <p:spPr>
          <a:xfrm>
            <a:off x="5807915" y="3911570"/>
            <a:ext cx="1567245" cy="2549192"/>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3907887" y="4283166"/>
            <a:ext cx="1482979" cy="923330"/>
          </a:xfrm>
          <a:prstGeom prst="rect">
            <a:avLst/>
          </a:prstGeom>
          <a:solidFill>
            <a:schemeClr val="bg1"/>
          </a:solidFill>
          <a:ln>
            <a:solidFill>
              <a:srgbClr val="031D45"/>
            </a:solidFill>
          </a:ln>
        </p:spPr>
        <p:txBody>
          <a:bodyPr wrap="square" rtlCol="0">
            <a:spAutoFit/>
          </a:bodyPr>
          <a:lstStyle/>
          <a:p>
            <a:r>
              <a:rPr lang="zh-CN" altLang="en-US" b="1" dirty="0">
                <a:latin typeface="宋体" pitchFamily="2" charset="-122"/>
                <a:ea typeface="宋体" pitchFamily="2" charset="-122"/>
                <a:cs typeface="Calibri" pitchFamily="34" charset="0"/>
              </a:rPr>
              <a:t>平板电脑（终端）桌面</a:t>
            </a:r>
            <a:endParaRPr lang="en-US" altLang="en-US" b="1" dirty="0">
              <a:latin typeface="宋体" pitchFamily="2" charset="-122"/>
              <a:ea typeface="宋体" pitchFamily="2" charset="-122"/>
              <a:cs typeface="Calibri" pitchFamily="34" charset="0"/>
            </a:endParaRPr>
          </a:p>
        </p:txBody>
      </p:sp>
      <p:sp>
        <p:nvSpPr>
          <p:cNvPr id="11" name="TextBox 10"/>
          <p:cNvSpPr txBox="1"/>
          <p:nvPr/>
        </p:nvSpPr>
        <p:spPr>
          <a:xfrm>
            <a:off x="4517873" y="2037480"/>
            <a:ext cx="978052" cy="646331"/>
          </a:xfrm>
          <a:prstGeom prst="rect">
            <a:avLst/>
          </a:prstGeom>
          <a:solidFill>
            <a:schemeClr val="bg1"/>
          </a:solidFill>
          <a:ln>
            <a:solidFill>
              <a:srgbClr val="031D45"/>
            </a:solidFill>
          </a:ln>
        </p:spPr>
        <p:txBody>
          <a:bodyPr wrap="square" rtlCol="0">
            <a:spAutoFit/>
          </a:bodyPr>
          <a:lstStyle/>
          <a:p>
            <a:r>
              <a:rPr lang="zh-CN" altLang="en-US" b="1" dirty="0">
                <a:latin typeface="宋体" pitchFamily="2" charset="-122"/>
                <a:ea typeface="宋体" pitchFamily="2" charset="-122"/>
                <a:cs typeface="Calibri" pitchFamily="34" charset="0"/>
              </a:rPr>
              <a:t>电脑桌面</a:t>
            </a:r>
            <a:endParaRPr lang="en-US" b="1" dirty="0">
              <a:latin typeface="宋体" pitchFamily="2" charset="-122"/>
              <a:ea typeface="宋体" pitchFamily="2" charset="-122"/>
              <a:cs typeface="Calibri" pitchFamily="34" charset="0"/>
            </a:endParaRPr>
          </a:p>
        </p:txBody>
      </p:sp>
      <p:sp>
        <p:nvSpPr>
          <p:cNvPr id="12" name="TextBox 11"/>
          <p:cNvSpPr txBox="1"/>
          <p:nvPr/>
        </p:nvSpPr>
        <p:spPr>
          <a:xfrm>
            <a:off x="7373410" y="3895594"/>
            <a:ext cx="1665658" cy="646331"/>
          </a:xfrm>
          <a:prstGeom prst="rect">
            <a:avLst/>
          </a:prstGeom>
          <a:solidFill>
            <a:schemeClr val="bg1"/>
          </a:solidFill>
          <a:ln>
            <a:solidFill>
              <a:srgbClr val="031D45"/>
            </a:solidFill>
          </a:ln>
        </p:spPr>
        <p:txBody>
          <a:bodyPr wrap="square" rtlCol="0">
            <a:spAutoFit/>
          </a:bodyPr>
          <a:lstStyle/>
          <a:p>
            <a:r>
              <a:rPr lang="zh-CN" altLang="en-US" b="1" dirty="0">
                <a:latin typeface="宋体" pitchFamily="2" charset="-122"/>
                <a:ea typeface="宋体" pitchFamily="2" charset="-122"/>
                <a:cs typeface="Calibri" pitchFamily="34" charset="0"/>
              </a:rPr>
              <a:t>手机</a:t>
            </a:r>
            <a:r>
              <a:rPr lang="en-US" altLang="zh-CN" b="1" dirty="0">
                <a:latin typeface="宋体" pitchFamily="2" charset="-122"/>
                <a:ea typeface="宋体" pitchFamily="2" charset="-122"/>
                <a:cs typeface="Calibri" pitchFamily="34" charset="0"/>
              </a:rPr>
              <a:t>-</a:t>
            </a:r>
            <a:r>
              <a:rPr lang="zh-CN" altLang="en-US" b="1" dirty="0">
                <a:latin typeface="宋体" pitchFamily="2" charset="-122"/>
                <a:ea typeface="宋体" pitchFamily="2" charset="-122"/>
                <a:cs typeface="Calibri" pitchFamily="34" charset="0"/>
              </a:rPr>
              <a:t>竖版桌面</a:t>
            </a:r>
            <a:endParaRPr lang="en-US" altLang="en-US" b="1" dirty="0">
              <a:latin typeface="宋体" pitchFamily="2" charset="-122"/>
              <a:ea typeface="宋体" pitchFamily="2" charset="-122"/>
              <a:cs typeface="Calibri" pitchFamily="34" charset="0"/>
            </a:endParaRPr>
          </a:p>
        </p:txBody>
      </p:sp>
      <p:sp>
        <p:nvSpPr>
          <p:cNvPr id="13" name="TextBox 12"/>
          <p:cNvSpPr txBox="1"/>
          <p:nvPr/>
        </p:nvSpPr>
        <p:spPr>
          <a:xfrm>
            <a:off x="7123974" y="1670078"/>
            <a:ext cx="1930084" cy="369332"/>
          </a:xfrm>
          <a:prstGeom prst="rect">
            <a:avLst/>
          </a:prstGeom>
          <a:solidFill>
            <a:schemeClr val="bg1"/>
          </a:solidFill>
          <a:ln>
            <a:solidFill>
              <a:srgbClr val="031D45"/>
            </a:solidFill>
          </a:ln>
        </p:spPr>
        <p:txBody>
          <a:bodyPr wrap="square" rtlCol="0">
            <a:spAutoFit/>
          </a:bodyPr>
          <a:lstStyle/>
          <a:p>
            <a:r>
              <a:rPr lang="zh-CN" altLang="en-US" b="1" dirty="0">
                <a:latin typeface="宋体" pitchFamily="2" charset="-122"/>
                <a:ea typeface="宋体" pitchFamily="2" charset="-122"/>
                <a:cs typeface="Calibri" pitchFamily="34" charset="0"/>
              </a:rPr>
              <a:t>手机</a:t>
            </a:r>
            <a:r>
              <a:rPr lang="en-US" altLang="zh-CN" b="1" dirty="0">
                <a:latin typeface="宋体" pitchFamily="2" charset="-122"/>
                <a:ea typeface="宋体" pitchFamily="2" charset="-122"/>
                <a:cs typeface="Calibri" pitchFamily="34" charset="0"/>
              </a:rPr>
              <a:t>-</a:t>
            </a:r>
            <a:r>
              <a:rPr lang="zh-CN" altLang="en-US" b="1" dirty="0">
                <a:latin typeface="宋体" pitchFamily="2" charset="-122"/>
                <a:ea typeface="宋体" pitchFamily="2" charset="-122"/>
                <a:cs typeface="Calibri" pitchFamily="34" charset="0"/>
              </a:rPr>
              <a:t>横版桌面</a:t>
            </a:r>
            <a:endParaRPr lang="en-US" altLang="en-US" b="1" dirty="0">
              <a:latin typeface="宋体" pitchFamily="2" charset="-122"/>
              <a:ea typeface="宋体" pitchFamily="2" charset="-122"/>
              <a:cs typeface="Calibri" pitchFamily="34" charset="0"/>
            </a:endParaRPr>
          </a:p>
        </p:txBody>
      </p:sp>
    </p:spTree>
    <p:extLst>
      <p:ext uri="{BB962C8B-B14F-4D97-AF65-F5344CB8AC3E}">
        <p14:creationId xmlns:p14="http://schemas.microsoft.com/office/powerpoint/2010/main" val="263198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p:txBody>
          <a:bodyPr/>
          <a:lstStyle/>
          <a:p>
            <a:r>
              <a:rPr lang="en-GB" smtClean="0"/>
              <a:t>1.0</a:t>
            </a:r>
            <a:endParaRPr lang="en-GB"/>
          </a:p>
        </p:txBody>
      </p:sp>
      <p:sp>
        <p:nvSpPr>
          <p:cNvPr id="4" name="Title 3"/>
          <p:cNvSpPr>
            <a:spLocks noGrp="1"/>
          </p:cNvSpPr>
          <p:nvPr>
            <p:ph type="title"/>
          </p:nvPr>
        </p:nvSpPr>
        <p:spPr/>
        <p:txBody>
          <a:bodyPr/>
          <a:lstStyle/>
          <a:p>
            <a:r>
              <a:rPr lang="zh-CN" altLang="en-US" dirty="0" smtClean="0">
                <a:latin typeface="宋体" pitchFamily="2" charset="-122"/>
                <a:ea typeface="宋体" pitchFamily="2" charset="-122"/>
              </a:rPr>
              <a:t>主页</a:t>
            </a:r>
            <a:endParaRPr lang="en-GB" dirty="0">
              <a:latin typeface="宋体" pitchFamily="2" charset="-122"/>
              <a:ea typeface="宋体" pitchFamily="2" charset="-122"/>
            </a:endParaRPr>
          </a:p>
        </p:txBody>
      </p:sp>
      <p:sp>
        <p:nvSpPr>
          <p:cNvPr id="6" name="Text Placeholder 11"/>
          <p:cNvSpPr txBox="1">
            <a:spLocks/>
          </p:cNvSpPr>
          <p:nvPr/>
        </p:nvSpPr>
        <p:spPr>
          <a:xfrm>
            <a:off x="825500" y="1025526"/>
            <a:ext cx="8239126" cy="2754600"/>
          </a:xfrm>
          <a:prstGeom prst="rect">
            <a:avLst/>
          </a:prstGeom>
        </p:spPr>
        <p:txBody>
          <a:bodyPr/>
          <a:lstStyle>
            <a:lvl1pPr marL="0" indent="0" algn="l" defTabSz="872722" rtl="0" eaLnBrk="1" latinLnBrk="0" hangingPunct="1">
              <a:spcBef>
                <a:spcPts val="0"/>
              </a:spcBef>
              <a:spcAft>
                <a:spcPts val="600"/>
              </a:spcAft>
              <a:buClr>
                <a:schemeClr val="tx1"/>
              </a:buClr>
              <a:buFont typeface="Arial" panose="020B0604020202020204" pitchFamily="34" charset="0"/>
              <a:buNone/>
              <a:defRPr sz="1800" b="1" kern="1200">
                <a:solidFill>
                  <a:schemeClr val="tx1"/>
                </a:solidFill>
                <a:latin typeface="+mj-lt"/>
                <a:ea typeface="+mn-ea"/>
                <a:cs typeface="+mn-cs"/>
              </a:defRPr>
            </a:lvl1pPr>
            <a:lvl2pPr marL="0" indent="0" algn="l" defTabSz="872722" rtl="0" eaLnBrk="1" latinLnBrk="0" hangingPunct="1">
              <a:spcBef>
                <a:spcPts val="0"/>
              </a:spcBef>
              <a:spcAft>
                <a:spcPts val="600"/>
              </a:spcAft>
              <a:buClr>
                <a:schemeClr val="tx1"/>
              </a:buClr>
              <a:buFont typeface="Arial" panose="020B0604020202020204" pitchFamily="34" charset="0"/>
              <a:buNone/>
              <a:defRPr sz="1800" kern="1200">
                <a:solidFill>
                  <a:schemeClr val="tx1"/>
                </a:solidFill>
                <a:latin typeface="+mn-lt"/>
                <a:ea typeface="+mn-ea"/>
                <a:cs typeface="+mn-cs"/>
              </a:defRPr>
            </a:lvl2pPr>
            <a:lvl3pPr marL="222250" indent="-222250" algn="l" defTabSz="872722" rtl="0" eaLnBrk="1" latinLnBrk="0" hangingPunct="1">
              <a:spcBef>
                <a:spcPts val="0"/>
              </a:spcBef>
              <a:spcAft>
                <a:spcPts val="600"/>
              </a:spcAft>
              <a:buClr>
                <a:srgbClr val="95AABA"/>
              </a:buClr>
              <a:buFont typeface="Calibri" panose="020F0502020204030204" pitchFamily="34" charset="0"/>
              <a:buChar char="•"/>
              <a:defRPr sz="1800" kern="1200">
                <a:solidFill>
                  <a:schemeClr val="tx1"/>
                </a:solidFill>
                <a:latin typeface="+mn-lt"/>
                <a:ea typeface="+mn-ea"/>
                <a:cs typeface="+mn-cs"/>
              </a:defRPr>
            </a:lvl3pPr>
            <a:lvl4pPr marL="457200" indent="-22860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4pPr>
            <a:lvl5pPr marL="714375" indent="-23495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5pPr>
            <a:lvl6pPr marL="936625" indent="-214313"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6pPr>
            <a:lvl7pPr marL="0" indent="0" algn="l" defTabSz="872722" rtl="0" eaLnBrk="1" latinLnBrk="0" hangingPunct="1">
              <a:spcBef>
                <a:spcPts val="0"/>
              </a:spcBef>
              <a:spcAft>
                <a:spcPts val="600"/>
              </a:spcAft>
              <a:buClr>
                <a:schemeClr val="tx1"/>
              </a:buClr>
              <a:buFontTx/>
              <a:buNone/>
              <a:defRPr sz="1800" kern="1200">
                <a:solidFill>
                  <a:schemeClr val="tx1"/>
                </a:solidFill>
                <a:latin typeface="+mn-lt"/>
                <a:ea typeface="+mn-ea"/>
                <a:cs typeface="+mn-cs"/>
              </a:defRPr>
            </a:lvl7pPr>
            <a:lvl8pPr marL="209550" indent="-209550" algn="l" defTabSz="872722" rtl="0" eaLnBrk="1" latinLnBrk="0" hangingPunct="1">
              <a:spcBef>
                <a:spcPts val="0"/>
              </a:spcBef>
              <a:spcAft>
                <a:spcPts val="600"/>
              </a:spcAft>
              <a:buClr>
                <a:schemeClr val="tx1"/>
              </a:buClr>
              <a:buFont typeface="+mj-lt"/>
              <a:buAutoNum type="arabicPeriod"/>
              <a:defRPr sz="1800" kern="1200" baseline="0">
                <a:solidFill>
                  <a:schemeClr val="tx1"/>
                </a:solidFill>
                <a:latin typeface="+mn-lt"/>
                <a:ea typeface="+mn-ea"/>
                <a:cs typeface="+mn-cs"/>
              </a:defRPr>
            </a:lvl8pPr>
            <a:lvl9pPr marL="473075" indent="-236538" algn="l" defTabSz="872722" rtl="0" eaLnBrk="1" latinLnBrk="0" hangingPunct="1">
              <a:spcBef>
                <a:spcPts val="0"/>
              </a:spcBef>
              <a:spcAft>
                <a:spcPts val="600"/>
              </a:spcAft>
              <a:buClr>
                <a:schemeClr val="tx1"/>
              </a:buClr>
              <a:buFont typeface="+mj-lt"/>
              <a:buAutoNum type="alphaLcPeriod"/>
              <a:defRPr sz="1800" kern="1200" baseline="0">
                <a:solidFill>
                  <a:schemeClr val="tx1"/>
                </a:solidFill>
                <a:latin typeface="+mn-lt"/>
                <a:ea typeface="+mn-ea"/>
                <a:cs typeface="+mn-cs"/>
              </a:defRPr>
            </a:lvl9pPr>
          </a:lstStyle>
          <a:p>
            <a:pPr marL="285750" indent="-285750">
              <a:buFont typeface="Arial" panose="020B0604020202020204" pitchFamily="34" charset="0"/>
              <a:buChar char="•"/>
            </a:pPr>
            <a:r>
              <a:rPr lang="en-US" altLang="zh-CN" dirty="0">
                <a:solidFill>
                  <a:schemeClr val="bg1"/>
                </a:solidFill>
                <a:latin typeface="宋体" pitchFamily="2" charset="-122"/>
                <a:ea typeface="宋体" pitchFamily="2" charset="-122"/>
              </a:rPr>
              <a:t>3</a:t>
            </a:r>
            <a:r>
              <a:rPr lang="zh-CN" altLang="en-US" dirty="0">
                <a:solidFill>
                  <a:schemeClr val="bg1"/>
                </a:solidFill>
                <a:latin typeface="宋体" pitchFamily="2" charset="-122"/>
                <a:ea typeface="宋体" pitchFamily="2" charset="-122"/>
              </a:rPr>
              <a:t>个部分</a:t>
            </a:r>
            <a:r>
              <a:rPr lang="en-US" altLang="zh-CN" dirty="0">
                <a:solidFill>
                  <a:schemeClr val="bg1"/>
                </a:solidFill>
                <a:latin typeface="宋体" pitchFamily="2" charset="-122"/>
                <a:ea typeface="宋体" pitchFamily="2" charset="-122"/>
              </a:rPr>
              <a:t>:</a:t>
            </a:r>
            <a:r>
              <a:rPr lang="zh-CN" altLang="en-US" dirty="0">
                <a:solidFill>
                  <a:schemeClr val="bg1"/>
                </a:solidFill>
                <a:latin typeface="宋体" pitchFamily="2" charset="-122"/>
                <a:ea typeface="宋体" pitchFamily="2" charset="-122"/>
              </a:rPr>
              <a:t>搜索 </a:t>
            </a:r>
            <a:r>
              <a:rPr lang="en-US" altLang="zh-CN" dirty="0">
                <a:solidFill>
                  <a:schemeClr val="bg1"/>
                </a:solidFill>
                <a:latin typeface="宋体" pitchFamily="2" charset="-122"/>
                <a:ea typeface="宋体" pitchFamily="2" charset="-122"/>
              </a:rPr>
              <a:t>- </a:t>
            </a:r>
            <a:r>
              <a:rPr lang="zh-CN" altLang="en-US" dirty="0">
                <a:solidFill>
                  <a:schemeClr val="bg1"/>
                </a:solidFill>
                <a:latin typeface="宋体" pitchFamily="2" charset="-122"/>
                <a:ea typeface="宋体" pitchFamily="2" charset="-122"/>
              </a:rPr>
              <a:t>浏览 </a:t>
            </a:r>
            <a:r>
              <a:rPr lang="en-US" altLang="zh-CN" dirty="0">
                <a:solidFill>
                  <a:schemeClr val="bg1"/>
                </a:solidFill>
                <a:latin typeface="宋体" pitchFamily="2" charset="-122"/>
                <a:ea typeface="宋体" pitchFamily="2" charset="-122"/>
              </a:rPr>
              <a:t>- </a:t>
            </a:r>
            <a:r>
              <a:rPr lang="zh-CN" altLang="en-US" dirty="0">
                <a:solidFill>
                  <a:schemeClr val="bg1"/>
                </a:solidFill>
                <a:latin typeface="宋体" pitchFamily="2" charset="-122"/>
                <a:ea typeface="宋体" pitchFamily="2" charset="-122"/>
              </a:rPr>
              <a:t>内容</a:t>
            </a:r>
          </a:p>
          <a:p>
            <a:pPr marL="285750" indent="-285750">
              <a:buFont typeface="Arial" panose="020B0604020202020204" pitchFamily="34" charset="0"/>
              <a:buChar char="•"/>
            </a:pPr>
            <a:r>
              <a:rPr lang="zh-CN" altLang="en-US" dirty="0" smtClean="0">
                <a:solidFill>
                  <a:schemeClr val="bg1"/>
                </a:solidFill>
                <a:latin typeface="宋体" pitchFamily="2" charset="-122"/>
                <a:ea typeface="宋体" pitchFamily="2" charset="-122"/>
              </a:rPr>
              <a:t>创建账号</a:t>
            </a:r>
            <a:endParaRPr lang="en-US" altLang="zh-CN" dirty="0" smtClean="0">
              <a:solidFill>
                <a:schemeClr val="bg1"/>
              </a:solidFill>
              <a:latin typeface="宋体" pitchFamily="2" charset="-122"/>
              <a:ea typeface="宋体" pitchFamily="2" charset="-122"/>
            </a:endParaRPr>
          </a:p>
          <a:p>
            <a:pPr marL="285750" indent="-285750">
              <a:buFont typeface="Arial" panose="020B0604020202020204" pitchFamily="34" charset="0"/>
              <a:buChar char="•"/>
            </a:pPr>
            <a:r>
              <a:rPr lang="zh-HK" altLang="en-US" dirty="0" smtClean="0">
                <a:solidFill>
                  <a:schemeClr val="bg1"/>
                </a:solidFill>
                <a:latin typeface="宋体" pitchFamily="2" charset="-122"/>
                <a:ea typeface="宋体" pitchFamily="2" charset="-122"/>
              </a:rPr>
              <a:t>搜索功能</a:t>
            </a:r>
            <a:endParaRPr lang="en-GB" dirty="0" smtClean="0">
              <a:solidFill>
                <a:schemeClr val="bg1"/>
              </a:solidFill>
              <a:latin typeface="宋体" pitchFamily="2" charset="-122"/>
              <a:ea typeface="宋体" pitchFamily="2" charset="-122"/>
            </a:endParaRPr>
          </a:p>
          <a:p>
            <a:pPr marL="285750" indent="-285750">
              <a:buFont typeface="Arial" panose="020B0604020202020204" pitchFamily="34" charset="0"/>
              <a:buChar char="•"/>
            </a:pPr>
            <a:r>
              <a:rPr lang="zh-CN" altLang="en-US" dirty="0" smtClean="0">
                <a:solidFill>
                  <a:schemeClr val="bg1"/>
                </a:solidFill>
                <a:latin typeface="宋体" pitchFamily="2" charset="-122"/>
                <a:ea typeface="宋体" pitchFamily="2" charset="-122"/>
              </a:rPr>
              <a:t>搜索结果</a:t>
            </a:r>
            <a:endParaRPr lang="en-US" altLang="zh-CN" dirty="0">
              <a:solidFill>
                <a:schemeClr val="bg1"/>
              </a:solidFill>
              <a:latin typeface="宋体" pitchFamily="2" charset="-122"/>
              <a:ea typeface="宋体" pitchFamily="2" charset="-122"/>
            </a:endParaRPr>
          </a:p>
          <a:p>
            <a:pPr marL="285750" indent="-285750">
              <a:buFont typeface="Arial" panose="020B0604020202020204" pitchFamily="34" charset="0"/>
              <a:buChar char="•"/>
            </a:pPr>
            <a:r>
              <a:rPr lang="zh-CN" altLang="en-US" dirty="0" smtClean="0">
                <a:solidFill>
                  <a:schemeClr val="bg1"/>
                </a:solidFill>
                <a:latin typeface="宋体" pitchFamily="2" charset="-122"/>
                <a:ea typeface="宋体" pitchFamily="2" charset="-122"/>
              </a:rPr>
              <a:t>按学科浏览</a:t>
            </a:r>
            <a:r>
              <a:rPr lang="en-GB" dirty="0" smtClean="0">
                <a:solidFill>
                  <a:schemeClr val="bg1"/>
                </a:solidFill>
                <a:latin typeface="宋体" pitchFamily="2" charset="-122"/>
                <a:ea typeface="宋体" pitchFamily="2" charset="-122"/>
              </a:rPr>
              <a:t>(</a:t>
            </a:r>
            <a:r>
              <a:rPr lang="zh-CN" altLang="en-US" dirty="0" smtClean="0">
                <a:solidFill>
                  <a:schemeClr val="bg1"/>
                </a:solidFill>
                <a:latin typeface="宋体" pitchFamily="2" charset="-122"/>
                <a:ea typeface="宋体" pitchFamily="2" charset="-122"/>
              </a:rPr>
              <a:t>或</a:t>
            </a:r>
            <a:r>
              <a:rPr lang="en-GB" dirty="0" smtClean="0">
                <a:solidFill>
                  <a:schemeClr val="bg1"/>
                </a:solidFill>
                <a:latin typeface="宋体" pitchFamily="2" charset="-122"/>
                <a:ea typeface="宋体" pitchFamily="2" charset="-122"/>
              </a:rPr>
              <a:t> Springer  R&amp;D</a:t>
            </a:r>
            <a:r>
              <a:rPr lang="zh-CN" altLang="en-US" dirty="0" smtClean="0">
                <a:solidFill>
                  <a:schemeClr val="bg1"/>
                </a:solidFill>
                <a:latin typeface="宋体" pitchFamily="2" charset="-122"/>
                <a:ea typeface="宋体" pitchFamily="2" charset="-122"/>
              </a:rPr>
              <a:t>界面按行业浏览</a:t>
            </a:r>
            <a:r>
              <a:rPr lang="en-GB" dirty="0" smtClean="0">
                <a:solidFill>
                  <a:schemeClr val="bg1"/>
                </a:solidFill>
                <a:latin typeface="宋体" pitchFamily="2" charset="-122"/>
                <a:ea typeface="宋体" pitchFamily="2" charset="-122"/>
              </a:rPr>
              <a:t>)</a:t>
            </a:r>
          </a:p>
          <a:p>
            <a:pPr marL="285750" indent="-285750">
              <a:buFont typeface="Arial" panose="020B0604020202020204" pitchFamily="34" charset="0"/>
              <a:buChar char="•"/>
            </a:pPr>
            <a:r>
              <a:rPr lang="zh-HK" altLang="en-US" dirty="0">
                <a:solidFill>
                  <a:schemeClr val="bg1"/>
                </a:solidFill>
                <a:latin typeface="宋体" pitchFamily="2" charset="-122"/>
                <a:ea typeface="宋体" pitchFamily="2" charset="-122"/>
              </a:rPr>
              <a:t>按内容浏览</a:t>
            </a:r>
          </a:p>
          <a:p>
            <a:pPr marL="285750" indent="-285750">
              <a:buFont typeface="Arial" panose="020B0604020202020204" pitchFamily="34" charset="0"/>
              <a:buChar char="•"/>
            </a:pPr>
            <a:r>
              <a:rPr lang="zh-CN" altLang="en-US" dirty="0" smtClean="0">
                <a:solidFill>
                  <a:schemeClr val="bg1"/>
                </a:solidFill>
                <a:latin typeface="宋体" pitchFamily="2" charset="-122"/>
                <a:ea typeface="宋体" pitchFamily="2" charset="-122"/>
              </a:rPr>
              <a:t>支持与反馈</a:t>
            </a:r>
            <a:endParaRPr lang="en-GB" dirty="0">
              <a:solidFill>
                <a:schemeClr val="bg1"/>
              </a:solidFill>
              <a:latin typeface="宋体" pitchFamily="2" charset="-122"/>
              <a:ea typeface="宋体" pitchFamily="2" charset="-122"/>
            </a:endParaRPr>
          </a:p>
        </p:txBody>
      </p:sp>
    </p:spTree>
    <p:extLst>
      <p:ext uri="{BB962C8B-B14F-4D97-AF65-F5344CB8AC3E}">
        <p14:creationId xmlns:p14="http://schemas.microsoft.com/office/powerpoint/2010/main" val="2020501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921" y="1475482"/>
            <a:ext cx="5542131" cy="4887459"/>
          </a:xfrm>
          <a:prstGeom prst="rect">
            <a:avLst/>
          </a:prstGeom>
          <a:ln>
            <a:noFill/>
          </a:ln>
          <a:effectLst>
            <a:outerShdw blurRad="292100" dist="139700" dir="2700000" algn="tl" rotWithShape="0">
              <a:srgbClr val="333333">
                <a:alpha val="65000"/>
              </a:srgbClr>
            </a:outerShdw>
          </a:effectLst>
        </p:spPr>
      </p:pic>
      <p:sp>
        <p:nvSpPr>
          <p:cNvPr id="7" name="Text Placeholder 6"/>
          <p:cNvSpPr>
            <a:spLocks noGrp="1"/>
          </p:cNvSpPr>
          <p:nvPr>
            <p:ph type="body" sz="quarter" idx="14"/>
          </p:nvPr>
        </p:nvSpPr>
        <p:spPr>
          <a:xfrm>
            <a:off x="6985416" y="1436688"/>
            <a:ext cx="2079210" cy="1683538"/>
          </a:xfrm>
        </p:spPr>
        <p:txBody>
          <a:bodyPr/>
          <a:lstStyle/>
          <a:p>
            <a:pPr>
              <a:spcBef>
                <a:spcPct val="30000"/>
              </a:spcBef>
              <a:buClrTx/>
              <a:defRPr/>
            </a:pPr>
            <a:r>
              <a:rPr lang="zh-CN" altLang="en-US" sz="1600" dirty="0" smtClean="0">
                <a:latin typeface="宋体" pitchFamily="2" charset="-122"/>
                <a:ea typeface="宋体" pitchFamily="2" charset="-122"/>
              </a:rPr>
              <a:t>主页分为三个部分</a:t>
            </a:r>
            <a:r>
              <a:rPr lang="en-US" sz="1600" dirty="0" smtClean="0">
                <a:latin typeface="宋体" pitchFamily="2" charset="-122"/>
                <a:ea typeface="宋体" pitchFamily="2" charset="-122"/>
              </a:rPr>
              <a:t>:</a:t>
            </a:r>
            <a:endParaRPr lang="en-US" sz="1600" dirty="0">
              <a:latin typeface="宋体" pitchFamily="2" charset="-122"/>
              <a:ea typeface="宋体" pitchFamily="2" charset="-122"/>
            </a:endParaRPr>
          </a:p>
          <a:p>
            <a:pPr marL="342900" indent="-342900">
              <a:lnSpc>
                <a:spcPct val="100000"/>
              </a:lnSpc>
              <a:spcBef>
                <a:spcPct val="30000"/>
              </a:spcBef>
              <a:buClr>
                <a:schemeClr val="accent4"/>
              </a:buClr>
              <a:buSzTx/>
              <a:buFont typeface="+mj-lt"/>
              <a:buAutoNum type="arabicParenR"/>
              <a:defRPr/>
            </a:pPr>
            <a:r>
              <a:rPr lang="zh-CN" altLang="en-US" sz="1600" dirty="0" smtClean="0">
                <a:latin typeface="宋体" pitchFamily="2" charset="-122"/>
                <a:ea typeface="宋体" pitchFamily="2" charset="-122"/>
              </a:rPr>
              <a:t>搜索功能</a:t>
            </a:r>
            <a:endParaRPr lang="en-US" altLang="zh-CN" sz="1600" dirty="0" smtClean="0">
              <a:latin typeface="宋体" pitchFamily="2" charset="-122"/>
              <a:ea typeface="宋体" pitchFamily="2" charset="-122"/>
            </a:endParaRPr>
          </a:p>
          <a:p>
            <a:pPr marL="342900" indent="-342900">
              <a:lnSpc>
                <a:spcPct val="100000"/>
              </a:lnSpc>
              <a:spcBef>
                <a:spcPct val="30000"/>
              </a:spcBef>
              <a:buClr>
                <a:schemeClr val="accent4"/>
              </a:buClr>
              <a:buSzTx/>
              <a:buFont typeface="+mj-lt"/>
              <a:buAutoNum type="arabicParenR"/>
              <a:defRPr/>
            </a:pPr>
            <a:r>
              <a:rPr lang="zh-CN" altLang="en-US" sz="1600" dirty="0" smtClean="0">
                <a:latin typeface="宋体" pitchFamily="2" charset="-122"/>
                <a:ea typeface="宋体" pitchFamily="2" charset="-122"/>
              </a:rPr>
              <a:t>浏览功能</a:t>
            </a:r>
            <a:endParaRPr lang="en-US" altLang="zh-CN" sz="1600" dirty="0">
              <a:latin typeface="宋体" pitchFamily="2" charset="-122"/>
              <a:ea typeface="宋体" pitchFamily="2" charset="-122"/>
            </a:endParaRPr>
          </a:p>
          <a:p>
            <a:pPr marL="342900" indent="-342900">
              <a:spcBef>
                <a:spcPct val="30000"/>
              </a:spcBef>
              <a:buClr>
                <a:schemeClr val="accent4"/>
              </a:buClr>
              <a:buFont typeface="+mj-lt"/>
              <a:buAutoNum type="arabicParenR"/>
              <a:defRPr/>
            </a:pPr>
            <a:r>
              <a:rPr lang="zh-CN" altLang="en-US" sz="1600" dirty="0">
                <a:latin typeface="宋体" pitchFamily="2" charset="-122"/>
                <a:ea typeface="宋体" pitchFamily="2" charset="-122"/>
              </a:rPr>
              <a:t>根据您的个人资料提供的相关内容</a:t>
            </a:r>
            <a:endParaRPr lang="en-US" sz="1600" dirty="0">
              <a:latin typeface="宋体" pitchFamily="2" charset="-122"/>
              <a:ea typeface="宋体" pitchFamily="2" charset="-122"/>
            </a:endParaRPr>
          </a:p>
        </p:txBody>
      </p:sp>
      <p:sp>
        <p:nvSpPr>
          <p:cNvPr id="5" name="Title 4"/>
          <p:cNvSpPr>
            <a:spLocks noGrp="1"/>
          </p:cNvSpPr>
          <p:nvPr>
            <p:ph type="title"/>
          </p:nvPr>
        </p:nvSpPr>
        <p:spPr/>
        <p:txBody>
          <a:bodyPr/>
          <a:lstStyle/>
          <a:p>
            <a:r>
              <a:rPr lang="zh-CN" altLang="en-US" dirty="0">
                <a:latin typeface="宋体" pitchFamily="2" charset="-122"/>
                <a:ea typeface="宋体" pitchFamily="2" charset="-122"/>
              </a:rPr>
              <a:t>主页</a:t>
            </a:r>
            <a:endParaRPr lang="en-GB" dirty="0">
              <a:latin typeface="宋体" pitchFamily="2" charset="-122"/>
              <a:ea typeface="宋体" pitchFamily="2" charset="-122"/>
            </a:endParaRPr>
          </a:p>
        </p:txBody>
      </p:sp>
      <p:sp>
        <p:nvSpPr>
          <p:cNvPr id="4" name="Textfeld 11"/>
          <p:cNvSpPr txBox="1"/>
          <p:nvPr/>
        </p:nvSpPr>
        <p:spPr>
          <a:xfrm>
            <a:off x="507266" y="1831872"/>
            <a:ext cx="435436" cy="338554"/>
          </a:xfrm>
          <a:prstGeom prst="rect">
            <a:avLst/>
          </a:prstGeom>
          <a:noFill/>
        </p:spPr>
        <p:txBody>
          <a:bodyPr wrap="none" rtlCol="0">
            <a:spAutoFit/>
          </a:bodyPr>
          <a:lstStyle/>
          <a:p>
            <a:r>
              <a:rPr lang="de-DE" dirty="0" smtClean="0"/>
              <a:t>(1)</a:t>
            </a:r>
            <a:endParaRPr lang="de-DE" dirty="0"/>
          </a:p>
        </p:txBody>
      </p:sp>
      <p:sp>
        <p:nvSpPr>
          <p:cNvPr id="6" name="Textfeld 11"/>
          <p:cNvSpPr txBox="1"/>
          <p:nvPr/>
        </p:nvSpPr>
        <p:spPr>
          <a:xfrm>
            <a:off x="433688" y="2491216"/>
            <a:ext cx="436338" cy="338554"/>
          </a:xfrm>
          <a:prstGeom prst="rect">
            <a:avLst/>
          </a:prstGeom>
          <a:noFill/>
        </p:spPr>
        <p:txBody>
          <a:bodyPr wrap="none" rtlCol="0">
            <a:spAutoFit/>
          </a:bodyPr>
          <a:lstStyle/>
          <a:p>
            <a:r>
              <a:rPr lang="de-DE" dirty="0" smtClean="0"/>
              <a:t>(2)</a:t>
            </a:r>
            <a:endParaRPr lang="de-DE" dirty="0"/>
          </a:p>
        </p:txBody>
      </p:sp>
      <p:sp>
        <p:nvSpPr>
          <p:cNvPr id="8" name="Abgerundetes Rechteck 18"/>
          <p:cNvSpPr/>
          <p:nvPr/>
        </p:nvSpPr>
        <p:spPr bwMode="auto">
          <a:xfrm>
            <a:off x="2449390" y="2463034"/>
            <a:ext cx="3908854" cy="3870000"/>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
        <p:nvSpPr>
          <p:cNvPr id="9" name="Textfeld 11"/>
          <p:cNvSpPr txBox="1"/>
          <p:nvPr/>
        </p:nvSpPr>
        <p:spPr>
          <a:xfrm>
            <a:off x="5709789" y="2660493"/>
            <a:ext cx="436338" cy="338554"/>
          </a:xfrm>
          <a:prstGeom prst="rect">
            <a:avLst/>
          </a:prstGeom>
          <a:noFill/>
        </p:spPr>
        <p:txBody>
          <a:bodyPr wrap="none" rtlCol="0">
            <a:spAutoFit/>
          </a:bodyPr>
          <a:lstStyle/>
          <a:p>
            <a:r>
              <a:rPr lang="de-DE" dirty="0" smtClean="0"/>
              <a:t>(3)</a:t>
            </a:r>
            <a:endParaRPr lang="de-DE" dirty="0"/>
          </a:p>
        </p:txBody>
      </p:sp>
      <p:sp>
        <p:nvSpPr>
          <p:cNvPr id="10" name="Abgerundetes Rechteck 16"/>
          <p:cNvSpPr/>
          <p:nvPr/>
        </p:nvSpPr>
        <p:spPr bwMode="auto">
          <a:xfrm>
            <a:off x="931517" y="1861433"/>
            <a:ext cx="3190777" cy="289857"/>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
        <p:nvSpPr>
          <p:cNvPr id="11" name="Abgerundetes Rechteck 18"/>
          <p:cNvSpPr/>
          <p:nvPr/>
        </p:nvSpPr>
        <p:spPr bwMode="auto">
          <a:xfrm>
            <a:off x="809800" y="2463034"/>
            <a:ext cx="1609344" cy="3870000"/>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Tree>
    <p:extLst>
      <p:ext uri="{BB962C8B-B14F-4D97-AF65-F5344CB8AC3E}">
        <p14:creationId xmlns:p14="http://schemas.microsoft.com/office/powerpoint/2010/main" val="26319819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825500" y="1436688"/>
            <a:ext cx="8239126" cy="2876172"/>
          </a:xfrm>
        </p:spPr>
        <p:txBody>
          <a:bodyPr/>
          <a:lstStyle/>
          <a:p>
            <a:pPr>
              <a:spcBef>
                <a:spcPct val="30000"/>
              </a:spcBef>
              <a:buClrTx/>
              <a:defRPr/>
            </a:pPr>
            <a:r>
              <a:rPr lang="en-US" dirty="0" smtClean="0">
                <a:solidFill>
                  <a:schemeClr val="accent6"/>
                </a:solidFill>
              </a:rPr>
              <a:t>Becoming Recognized</a:t>
            </a:r>
          </a:p>
          <a:p>
            <a:pPr marL="180975" indent="-180975">
              <a:spcBef>
                <a:spcPct val="30000"/>
              </a:spcBef>
              <a:buClr>
                <a:schemeClr val="accent6"/>
              </a:buClr>
              <a:defRPr/>
            </a:pPr>
            <a:r>
              <a:rPr lang="zh-CN" altLang="en-US" dirty="0">
                <a:latin typeface="宋体" pitchFamily="2" charset="-122"/>
                <a:ea typeface="宋体" pitchFamily="2" charset="-122"/>
              </a:rPr>
              <a:t>当某用户在可识别的</a:t>
            </a:r>
            <a:r>
              <a:rPr lang="en-US" altLang="zh-CN" dirty="0">
                <a:latin typeface="宋体" pitchFamily="2" charset="-122"/>
                <a:ea typeface="宋体" pitchFamily="2" charset="-122"/>
              </a:rPr>
              <a:t>IP</a:t>
            </a:r>
            <a:r>
              <a:rPr lang="zh-CN" altLang="en-US" dirty="0">
                <a:latin typeface="宋体" pitchFamily="2" charset="-122"/>
                <a:ea typeface="宋体" pitchFamily="2" charset="-122"/>
              </a:rPr>
              <a:t>范围内登入</a:t>
            </a:r>
            <a:r>
              <a:rPr lang="en-US" altLang="zh-CN" dirty="0">
                <a:hlinkClick r:id="rId3"/>
              </a:rPr>
              <a:t>ht</a:t>
            </a:r>
            <a:r>
              <a:rPr lang="en-US" dirty="0">
                <a:hlinkClick r:id="rId3"/>
              </a:rPr>
              <a:t>tp://</a:t>
            </a:r>
            <a:r>
              <a:rPr lang="en-US" dirty="0" smtClean="0">
                <a:hlinkClick r:id="rId3"/>
              </a:rPr>
              <a:t>link.springer.com</a:t>
            </a:r>
            <a:r>
              <a:rPr lang="zh-CN" altLang="en-US" dirty="0" smtClean="0">
                <a:latin typeface="宋体" pitchFamily="2" charset="-122"/>
                <a:ea typeface="宋体" pitchFamily="2" charset="-122"/>
              </a:rPr>
              <a:t>时</a:t>
            </a:r>
            <a:r>
              <a:rPr lang="zh-CN" altLang="en-US" dirty="0">
                <a:latin typeface="宋体" pitchFamily="2" charset="-122"/>
                <a:ea typeface="宋体" pitchFamily="2" charset="-122"/>
              </a:rPr>
              <a:t>，该用户将自动识别为该机构的一部分</a:t>
            </a:r>
            <a:endParaRPr lang="en-US" dirty="0">
              <a:latin typeface="宋体" pitchFamily="2" charset="-122"/>
              <a:ea typeface="宋体" pitchFamily="2" charset="-122"/>
            </a:endParaRPr>
          </a:p>
          <a:p>
            <a:pPr>
              <a:spcBef>
                <a:spcPct val="30000"/>
              </a:spcBef>
              <a:buClr>
                <a:schemeClr val="accent6"/>
              </a:buClr>
              <a:defRPr/>
            </a:pPr>
            <a:r>
              <a:rPr lang="zh-CN" altLang="en-US" dirty="0">
                <a:latin typeface="宋体" pitchFamily="2" charset="-122"/>
                <a:ea typeface="宋体" pitchFamily="2" charset="-122"/>
              </a:rPr>
              <a:t>同时，用户登入时所用的邮箱和密码也可以进行识别：</a:t>
            </a:r>
            <a:endParaRPr lang="en-US" dirty="0">
              <a:latin typeface="宋体" pitchFamily="2" charset="-122"/>
              <a:ea typeface="宋体" pitchFamily="2" charset="-122"/>
            </a:endParaRPr>
          </a:p>
          <a:p>
            <a:pPr>
              <a:spcBef>
                <a:spcPct val="30000"/>
              </a:spcBef>
              <a:buClr>
                <a:schemeClr val="accent6"/>
              </a:buClr>
              <a:defRPr/>
            </a:pPr>
            <a:endParaRPr lang="en-US" sz="300" dirty="0">
              <a:latin typeface="宋体" pitchFamily="2" charset="-122"/>
              <a:ea typeface="宋体" pitchFamily="2" charset="-122"/>
            </a:endParaRPr>
          </a:p>
          <a:p>
            <a:pPr marL="342900" indent="-342900">
              <a:spcBef>
                <a:spcPct val="30000"/>
              </a:spcBef>
              <a:buClr>
                <a:schemeClr val="accent6"/>
              </a:buClr>
              <a:buFont typeface="+mj-lt"/>
              <a:buAutoNum type="arabicParenR"/>
              <a:defRPr/>
            </a:pPr>
            <a:r>
              <a:rPr lang="zh-CN" altLang="en-US" dirty="0" smtClean="0">
                <a:latin typeface="宋体" pitchFamily="2" charset="-122"/>
                <a:ea typeface="宋体" pitchFamily="2" charset="-122"/>
              </a:rPr>
              <a:t>点击</a:t>
            </a:r>
            <a:r>
              <a:rPr lang="zh-CN" altLang="en-US" dirty="0">
                <a:latin typeface="宋体" pitchFamily="2" charset="-122"/>
                <a:ea typeface="宋体" pitchFamily="2" charset="-122"/>
              </a:rPr>
              <a:t>注册</a:t>
            </a:r>
            <a:r>
              <a:rPr lang="en-US" altLang="zh-CN" dirty="0">
                <a:latin typeface="宋体" pitchFamily="2" charset="-122"/>
                <a:ea typeface="宋体" pitchFamily="2" charset="-122"/>
              </a:rPr>
              <a:t>/</a:t>
            </a:r>
            <a:r>
              <a:rPr lang="zh-CN" altLang="en-US" dirty="0">
                <a:latin typeface="宋体" pitchFamily="2" charset="-122"/>
                <a:ea typeface="宋体" pitchFamily="2" charset="-122"/>
              </a:rPr>
              <a:t>登录（</a:t>
            </a:r>
            <a:r>
              <a:rPr lang="en-US" dirty="0">
                <a:latin typeface="宋体" pitchFamily="2" charset="-122"/>
                <a:ea typeface="宋体" pitchFamily="2" charset="-122"/>
              </a:rPr>
              <a:t>Sign Up/Login</a:t>
            </a:r>
            <a:r>
              <a:rPr lang="zh-CN" altLang="en-US" dirty="0">
                <a:latin typeface="宋体" pitchFamily="2" charset="-122"/>
                <a:ea typeface="宋体" pitchFamily="2" charset="-122"/>
              </a:rPr>
              <a:t>）</a:t>
            </a:r>
            <a:endParaRPr lang="en-US" dirty="0">
              <a:latin typeface="宋体" pitchFamily="2" charset="-122"/>
              <a:ea typeface="宋体" pitchFamily="2" charset="-122"/>
            </a:endParaRPr>
          </a:p>
          <a:p>
            <a:pPr marL="342900" indent="-342900">
              <a:spcBef>
                <a:spcPct val="30000"/>
              </a:spcBef>
              <a:buClr>
                <a:schemeClr val="accent6"/>
              </a:buClr>
              <a:buFont typeface="+mj-lt"/>
              <a:buAutoNum type="arabicParenR"/>
              <a:defRPr/>
            </a:pPr>
            <a:r>
              <a:rPr lang="zh-CN" altLang="en-US" dirty="0" smtClean="0">
                <a:latin typeface="宋体" pitchFamily="2" charset="-122"/>
                <a:ea typeface="宋体" pitchFamily="2" charset="-122"/>
              </a:rPr>
              <a:t>注册</a:t>
            </a:r>
            <a:r>
              <a:rPr lang="zh-CN" altLang="en-US" dirty="0">
                <a:latin typeface="宋体" pitchFamily="2" charset="-122"/>
                <a:ea typeface="宋体" pitchFamily="2" charset="-122"/>
              </a:rPr>
              <a:t>并建立</a:t>
            </a:r>
            <a:r>
              <a:rPr lang="zh-CN" altLang="en-US" dirty="0" smtClean="0">
                <a:latin typeface="宋体" pitchFamily="2" charset="-122"/>
                <a:ea typeface="宋体" pitchFamily="2" charset="-122"/>
              </a:rPr>
              <a:t>账户（</a:t>
            </a:r>
            <a:r>
              <a:rPr lang="en-US" dirty="0">
                <a:latin typeface="宋体" pitchFamily="2" charset="-122"/>
                <a:ea typeface="宋体" pitchFamily="2" charset="-122"/>
              </a:rPr>
              <a:t>Sign up to create an  account</a:t>
            </a:r>
            <a:r>
              <a:rPr lang="zh-CN" altLang="en-US" dirty="0">
                <a:latin typeface="宋体" pitchFamily="2" charset="-122"/>
                <a:ea typeface="宋体" pitchFamily="2" charset="-122"/>
              </a:rPr>
              <a:t>）</a:t>
            </a:r>
            <a:endParaRPr lang="en-US" dirty="0">
              <a:latin typeface="宋体" pitchFamily="2" charset="-122"/>
              <a:ea typeface="宋体" pitchFamily="2" charset="-122"/>
            </a:endParaRPr>
          </a:p>
          <a:p>
            <a:pPr marL="342900" indent="-342900">
              <a:spcBef>
                <a:spcPct val="30000"/>
              </a:spcBef>
              <a:buClr>
                <a:schemeClr val="accent6"/>
              </a:buClr>
              <a:buFont typeface="+mj-lt"/>
              <a:buAutoNum type="arabicParenR"/>
              <a:defRPr/>
            </a:pPr>
            <a:r>
              <a:rPr lang="zh-CN" altLang="en-US" dirty="0" smtClean="0">
                <a:latin typeface="宋体" pitchFamily="2" charset="-122"/>
                <a:ea typeface="宋体" pitchFamily="2" charset="-122"/>
              </a:rPr>
              <a:t>或者</a:t>
            </a:r>
            <a:r>
              <a:rPr lang="zh-CN" altLang="en-US" dirty="0">
                <a:latin typeface="宋体" pitchFamily="2" charset="-122"/>
                <a:ea typeface="宋体" pitchFamily="2" charset="-122"/>
              </a:rPr>
              <a:t>在任何地点登入到您的收藏页面</a:t>
            </a:r>
            <a:endParaRPr lang="en-US" dirty="0"/>
          </a:p>
        </p:txBody>
      </p:sp>
      <p:sp>
        <p:nvSpPr>
          <p:cNvPr id="5" name="Title 4"/>
          <p:cNvSpPr>
            <a:spLocks noGrp="1"/>
          </p:cNvSpPr>
          <p:nvPr>
            <p:ph type="title"/>
          </p:nvPr>
        </p:nvSpPr>
        <p:spPr/>
        <p:txBody>
          <a:bodyPr/>
          <a:lstStyle/>
          <a:p>
            <a:r>
              <a:rPr lang="zh-CN" altLang="en-US" dirty="0" smtClean="0"/>
              <a:t>主页</a:t>
            </a:r>
            <a:endParaRPr lang="en-GB" dirty="0"/>
          </a:p>
        </p:txBody>
      </p:sp>
    </p:spTree>
    <p:extLst>
      <p:ext uri="{BB962C8B-B14F-4D97-AF65-F5344CB8AC3E}">
        <p14:creationId xmlns:p14="http://schemas.microsoft.com/office/powerpoint/2010/main" val="26319819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dirty="0" smtClean="0"/>
              <a:t>注册</a:t>
            </a:r>
            <a:r>
              <a:rPr lang="en-US" altLang="zh-CN" dirty="0" smtClean="0"/>
              <a:t>/</a:t>
            </a:r>
            <a:r>
              <a:rPr lang="zh-CN" altLang="en-US" dirty="0" smtClean="0"/>
              <a:t>登录</a:t>
            </a:r>
            <a:endParaRPr lang="en-GB"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820" b="35254"/>
          <a:stretch/>
        </p:blipFill>
        <p:spPr>
          <a:xfrm>
            <a:off x="927399" y="1463415"/>
            <a:ext cx="8135724" cy="4586491"/>
          </a:xfrm>
          <a:prstGeom prst="rect">
            <a:avLst/>
          </a:prstGeom>
          <a:ln>
            <a:noFill/>
          </a:ln>
          <a:effectLst>
            <a:outerShdw blurRad="292100" dist="139700" dir="2700000" algn="tl" rotWithShape="0">
              <a:srgbClr val="333333">
                <a:alpha val="65000"/>
              </a:srgbClr>
            </a:outerShdw>
          </a:effectLst>
        </p:spPr>
      </p:pic>
      <p:sp>
        <p:nvSpPr>
          <p:cNvPr id="6" name="Abgerundetes Rechteck 16"/>
          <p:cNvSpPr/>
          <p:nvPr/>
        </p:nvSpPr>
        <p:spPr bwMode="auto">
          <a:xfrm>
            <a:off x="6397187" y="1421044"/>
            <a:ext cx="950976" cy="290408"/>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dirty="0" smtClean="0">
              <a:ln>
                <a:noFill/>
              </a:ln>
              <a:solidFill>
                <a:schemeClr val="tx2"/>
              </a:solidFill>
              <a:effectLst/>
              <a:latin typeface="Arial" charset="0"/>
            </a:endParaRPr>
          </a:p>
        </p:txBody>
      </p:sp>
    </p:spTree>
    <p:extLst>
      <p:ext uri="{BB962C8B-B14F-4D97-AF65-F5344CB8AC3E}">
        <p14:creationId xmlns:p14="http://schemas.microsoft.com/office/powerpoint/2010/main" val="2631981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7086600" y="1436688"/>
            <a:ext cx="1978025" cy="1815882"/>
          </a:xfrm>
        </p:spPr>
        <p:txBody>
          <a:bodyPr/>
          <a:lstStyle/>
          <a:p>
            <a:pPr>
              <a:buClr>
                <a:schemeClr val="accent4"/>
              </a:buClr>
            </a:pPr>
            <a:r>
              <a:rPr lang="en-US" b="0" dirty="0"/>
              <a:t>Registered users can log-in </a:t>
            </a:r>
            <a:r>
              <a:rPr lang="en-US" b="0" dirty="0" smtClean="0"/>
              <a:t>directly</a:t>
            </a:r>
            <a:endParaRPr lang="en-US" b="0" dirty="0"/>
          </a:p>
          <a:p>
            <a:pPr>
              <a:buClr>
                <a:schemeClr val="accent4"/>
              </a:buClr>
            </a:pPr>
            <a:r>
              <a:rPr lang="en-US" b="0" dirty="0"/>
              <a:t>Or choose Shibboleth or Athens </a:t>
            </a:r>
          </a:p>
          <a:p>
            <a:pPr>
              <a:buClr>
                <a:schemeClr val="accent4"/>
              </a:buClr>
            </a:pPr>
            <a:r>
              <a:rPr lang="en-US" b="0" dirty="0"/>
              <a:t>Or log in with your corporate account</a:t>
            </a:r>
          </a:p>
        </p:txBody>
      </p:sp>
      <p:sp>
        <p:nvSpPr>
          <p:cNvPr id="5" name="Title 4"/>
          <p:cNvSpPr>
            <a:spLocks noGrp="1"/>
          </p:cNvSpPr>
          <p:nvPr>
            <p:ph type="title"/>
          </p:nvPr>
        </p:nvSpPr>
        <p:spPr/>
        <p:txBody>
          <a:bodyPr/>
          <a:lstStyle/>
          <a:p>
            <a:r>
              <a:rPr lang="zh-CN" altLang="en-US" dirty="0">
                <a:latin typeface="宋体" pitchFamily="2" charset="-122"/>
                <a:ea typeface="宋体" pitchFamily="2" charset="-122"/>
              </a:rPr>
              <a:t>机构</a:t>
            </a:r>
            <a:r>
              <a:rPr lang="en-US" dirty="0">
                <a:latin typeface="宋体" pitchFamily="2" charset="-122"/>
                <a:ea typeface="宋体" pitchFamily="2" charset="-122"/>
              </a:rPr>
              <a:t>/ Athens </a:t>
            </a:r>
            <a:r>
              <a:rPr lang="zh-CN" altLang="en-US" dirty="0">
                <a:latin typeface="宋体" pitchFamily="2" charset="-122"/>
                <a:ea typeface="宋体" pitchFamily="2" charset="-122"/>
              </a:rPr>
              <a:t>登录</a:t>
            </a:r>
            <a:endParaRPr lang="en-GB"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426" t="8948" r="5489"/>
          <a:stretch/>
        </p:blipFill>
        <p:spPr bwMode="auto">
          <a:xfrm>
            <a:off x="797264" y="1497912"/>
            <a:ext cx="6041686" cy="4487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bgerundetes Rechteck 16"/>
          <p:cNvSpPr/>
          <p:nvPr/>
        </p:nvSpPr>
        <p:spPr bwMode="auto">
          <a:xfrm>
            <a:off x="1238250" y="2127705"/>
            <a:ext cx="4933950" cy="2088000"/>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dirty="0" smtClean="0">
              <a:ln>
                <a:noFill/>
              </a:ln>
              <a:solidFill>
                <a:schemeClr val="tx2"/>
              </a:solidFill>
              <a:effectLst/>
              <a:latin typeface="Arial" charset="0"/>
            </a:endParaRPr>
          </a:p>
        </p:txBody>
      </p:sp>
    </p:spTree>
    <p:extLst>
      <p:ext uri="{BB962C8B-B14F-4D97-AF65-F5344CB8AC3E}">
        <p14:creationId xmlns:p14="http://schemas.microsoft.com/office/powerpoint/2010/main" val="30411851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72188" y="1436688"/>
            <a:ext cx="2992438" cy="1461939"/>
          </a:xfrm>
        </p:spPr>
        <p:txBody>
          <a:bodyPr/>
          <a:lstStyle/>
          <a:p>
            <a:pPr>
              <a:buClr>
                <a:schemeClr val="accent4"/>
              </a:buClr>
            </a:pPr>
            <a:r>
              <a:rPr lang="en-US" b="0" dirty="0"/>
              <a:t>If you are not yet registered with SpringerLink, it is easy to </a:t>
            </a:r>
            <a:r>
              <a:rPr lang="en-US" b="0" dirty="0" smtClean="0"/>
              <a:t>do.</a:t>
            </a:r>
            <a:endParaRPr lang="en-US" b="0" dirty="0"/>
          </a:p>
          <a:p>
            <a:pPr>
              <a:buClr>
                <a:schemeClr val="accent4"/>
              </a:buClr>
            </a:pPr>
            <a:r>
              <a:rPr lang="en-US" b="0" dirty="0"/>
              <a:t>Your </a:t>
            </a:r>
            <a:r>
              <a:rPr lang="en-US" b="0" dirty="0" smtClean="0"/>
              <a:t>account </a:t>
            </a:r>
            <a:r>
              <a:rPr lang="en-US" b="0" dirty="0"/>
              <a:t>will also be valid on springer.com</a:t>
            </a:r>
          </a:p>
        </p:txBody>
      </p:sp>
      <p:sp>
        <p:nvSpPr>
          <p:cNvPr id="5" name="Title 4"/>
          <p:cNvSpPr>
            <a:spLocks noGrp="1"/>
          </p:cNvSpPr>
          <p:nvPr>
            <p:ph type="title"/>
          </p:nvPr>
        </p:nvSpPr>
        <p:spPr/>
        <p:txBody>
          <a:bodyPr/>
          <a:lstStyle/>
          <a:p>
            <a:r>
              <a:rPr lang="en-GB" dirty="0" smtClean="0"/>
              <a:t>Create a new account</a:t>
            </a:r>
            <a:endParaRPr lang="en-GB"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451" y="1470662"/>
            <a:ext cx="5007850" cy="46921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11851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43726" y="1436688"/>
            <a:ext cx="2120900" cy="2102114"/>
          </a:xfrm>
        </p:spPr>
        <p:txBody>
          <a:bodyPr/>
          <a:lstStyle/>
          <a:p>
            <a:pPr>
              <a:spcBef>
                <a:spcPct val="30000"/>
              </a:spcBef>
              <a:buClrTx/>
              <a:defRPr/>
            </a:pPr>
            <a:r>
              <a:rPr lang="zh-CN" altLang="en-US" dirty="0">
                <a:solidFill>
                  <a:schemeClr val="accent6"/>
                </a:solidFill>
                <a:latin typeface="宋体" pitchFamily="2" charset="-122"/>
                <a:ea typeface="宋体" pitchFamily="2" charset="-122"/>
              </a:rPr>
              <a:t>匿名用户</a:t>
            </a:r>
            <a:r>
              <a:rPr lang="en-US" dirty="0">
                <a:solidFill>
                  <a:schemeClr val="accent6"/>
                </a:solidFill>
              </a:rPr>
              <a:t>:</a:t>
            </a:r>
          </a:p>
          <a:p>
            <a:pPr>
              <a:spcBef>
                <a:spcPct val="30000"/>
              </a:spcBef>
              <a:buClrTx/>
              <a:defRPr/>
            </a:pPr>
            <a:endParaRPr lang="en-US" sz="2400" dirty="0">
              <a:solidFill>
                <a:schemeClr val="accent6"/>
              </a:solidFill>
            </a:endParaRPr>
          </a:p>
          <a:p>
            <a:pPr>
              <a:spcBef>
                <a:spcPct val="30000"/>
              </a:spcBef>
              <a:buClrTx/>
              <a:defRPr/>
            </a:pPr>
            <a:r>
              <a:rPr lang="zh-CN" altLang="en-US" dirty="0">
                <a:latin typeface="宋体" pitchFamily="2" charset="-122"/>
                <a:ea typeface="宋体" pitchFamily="2" charset="-122"/>
              </a:rPr>
              <a:t>如果您匿名登录，“活动”</a:t>
            </a:r>
            <a:r>
              <a:rPr lang="en-US" altLang="zh-CN" dirty="0">
                <a:latin typeface="宋体" pitchFamily="2" charset="-122"/>
                <a:ea typeface="宋体" pitchFamily="2" charset="-122"/>
              </a:rPr>
              <a:t> </a:t>
            </a:r>
            <a:r>
              <a:rPr lang="zh-CN" altLang="en-US" dirty="0">
                <a:latin typeface="宋体" pitchFamily="2" charset="-122"/>
                <a:ea typeface="宋体" pitchFamily="2" charset="-122"/>
              </a:rPr>
              <a:t>（</a:t>
            </a:r>
            <a:r>
              <a:rPr lang="en-US" altLang="zh-CN" dirty="0">
                <a:latin typeface="宋体" pitchFamily="2" charset="-122"/>
                <a:ea typeface="宋体" pitchFamily="2" charset="-122"/>
              </a:rPr>
              <a:t>Activity</a:t>
            </a:r>
            <a:r>
              <a:rPr lang="zh-CN" altLang="en-US" dirty="0">
                <a:latin typeface="宋体" pitchFamily="2" charset="-122"/>
                <a:ea typeface="宋体" pitchFamily="2" charset="-122"/>
              </a:rPr>
              <a:t>）将显示为橙色</a:t>
            </a:r>
            <a:endParaRPr lang="en-US" altLang="zh-CN" dirty="0">
              <a:latin typeface="宋体" pitchFamily="2" charset="-122"/>
              <a:ea typeface="宋体" pitchFamily="2" charset="-122"/>
            </a:endParaRPr>
          </a:p>
        </p:txBody>
      </p:sp>
      <p:sp>
        <p:nvSpPr>
          <p:cNvPr id="5" name="Title 4"/>
          <p:cNvSpPr>
            <a:spLocks noGrp="1"/>
          </p:cNvSpPr>
          <p:nvPr>
            <p:ph type="title"/>
          </p:nvPr>
        </p:nvSpPr>
        <p:spPr/>
        <p:txBody>
          <a:bodyPr/>
          <a:lstStyle/>
          <a:p>
            <a:r>
              <a:rPr lang="zh-CN" altLang="en-US" dirty="0">
                <a:latin typeface="宋体" pitchFamily="2" charset="-122"/>
                <a:ea typeface="宋体" pitchFamily="2" charset="-122"/>
              </a:rPr>
              <a:t>主页</a:t>
            </a:r>
            <a:r>
              <a:rPr lang="en-US" altLang="zh-CN" dirty="0">
                <a:latin typeface="宋体" pitchFamily="2" charset="-122"/>
                <a:ea typeface="宋体" pitchFamily="2" charset="-122"/>
              </a:rPr>
              <a:t>- </a:t>
            </a:r>
            <a:r>
              <a:rPr lang="zh-CN" altLang="en-US" dirty="0">
                <a:latin typeface="宋体" pitchFamily="2" charset="-122"/>
                <a:ea typeface="宋体" pitchFamily="2" charset="-122"/>
              </a:rPr>
              <a:t>匿名用户</a:t>
            </a:r>
            <a:endParaRPr lang="en-GB" dirty="0"/>
          </a:p>
        </p:txBody>
      </p:sp>
      <p:pic>
        <p:nvPicPr>
          <p:cNvPr id="4" name="Picture 2"/>
          <p:cNvPicPr>
            <a:picLocks noChangeAspect="1" noChangeArrowheads="1"/>
          </p:cNvPicPr>
          <p:nvPr/>
        </p:nvPicPr>
        <p:blipFill rotWithShape="1">
          <a:blip r:embed="rId3"/>
          <a:srcRect b="55409"/>
          <a:stretch/>
        </p:blipFill>
        <p:spPr bwMode="auto">
          <a:xfrm>
            <a:off x="739152" y="1498087"/>
            <a:ext cx="6020956" cy="30072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411851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43725" y="1436688"/>
            <a:ext cx="2120899" cy="2717667"/>
          </a:xfrm>
        </p:spPr>
        <p:txBody>
          <a:bodyPr/>
          <a:lstStyle/>
          <a:p>
            <a:pPr>
              <a:spcBef>
                <a:spcPct val="30000"/>
              </a:spcBef>
              <a:buClrTx/>
              <a:defRPr/>
            </a:pPr>
            <a:r>
              <a:rPr lang="zh-CN" altLang="en-US" sz="2000" dirty="0" smtClean="0">
                <a:solidFill>
                  <a:schemeClr val="accent6"/>
                </a:solidFill>
                <a:latin typeface="宋体" pitchFamily="2" charset="-122"/>
                <a:ea typeface="宋体" pitchFamily="2" charset="-122"/>
              </a:rPr>
              <a:t>机构</a:t>
            </a:r>
            <a:r>
              <a:rPr lang="zh-CN" altLang="en-US" sz="2000" dirty="0">
                <a:solidFill>
                  <a:schemeClr val="accent6"/>
                </a:solidFill>
                <a:latin typeface="宋体" pitchFamily="2" charset="-122"/>
                <a:ea typeface="宋体" pitchFamily="2" charset="-122"/>
              </a:rPr>
              <a:t>用户</a:t>
            </a:r>
            <a:r>
              <a:rPr lang="en-US" sz="2000" dirty="0">
                <a:solidFill>
                  <a:schemeClr val="accent6"/>
                </a:solidFill>
                <a:latin typeface="宋体" pitchFamily="2" charset="-122"/>
                <a:ea typeface="宋体" pitchFamily="2" charset="-122"/>
              </a:rPr>
              <a:t>:</a:t>
            </a:r>
          </a:p>
          <a:p>
            <a:pPr>
              <a:spcBef>
                <a:spcPct val="30000"/>
              </a:spcBef>
              <a:buClrTx/>
              <a:defRPr/>
            </a:pPr>
            <a:endParaRPr lang="en-US" sz="2000" dirty="0">
              <a:solidFill>
                <a:schemeClr val="accent6"/>
              </a:solidFill>
              <a:latin typeface="宋体" pitchFamily="2" charset="-122"/>
              <a:ea typeface="宋体" pitchFamily="2" charset="-122"/>
            </a:endParaRPr>
          </a:p>
          <a:p>
            <a:pPr>
              <a:spcBef>
                <a:spcPct val="30000"/>
              </a:spcBef>
              <a:buClrTx/>
              <a:defRPr/>
            </a:pPr>
            <a:r>
              <a:rPr lang="zh-CN" altLang="en-US" sz="1400" dirty="0">
                <a:latin typeface="宋体" pitchFamily="2" charset="-122"/>
                <a:ea typeface="宋体" pitchFamily="2" charset="-122"/>
              </a:rPr>
              <a:t>如果您以机构名义登入，</a:t>
            </a:r>
            <a:r>
              <a:rPr lang="en-US" sz="1400" dirty="0">
                <a:latin typeface="宋体" pitchFamily="2" charset="-122"/>
                <a:ea typeface="宋体" pitchFamily="2" charset="-122"/>
              </a:rPr>
              <a:t> “</a:t>
            </a:r>
            <a:r>
              <a:rPr lang="zh-CN" altLang="en-US" sz="1400" dirty="0">
                <a:latin typeface="宋体" pitchFamily="2" charset="-122"/>
                <a:ea typeface="宋体" pitchFamily="2" charset="-122"/>
              </a:rPr>
              <a:t>活动</a:t>
            </a:r>
            <a:r>
              <a:rPr lang="en-US" sz="1400" dirty="0">
                <a:latin typeface="宋体" pitchFamily="2" charset="-122"/>
                <a:ea typeface="宋体" pitchFamily="2" charset="-122"/>
              </a:rPr>
              <a:t> </a:t>
            </a:r>
            <a:r>
              <a:rPr lang="zh-CN" altLang="en-US" sz="1400" dirty="0">
                <a:latin typeface="宋体" pitchFamily="2" charset="-122"/>
                <a:ea typeface="宋体" pitchFamily="2" charset="-122"/>
              </a:rPr>
              <a:t>”（</a:t>
            </a:r>
            <a:r>
              <a:rPr lang="en-US" altLang="zh-TW" sz="1400" dirty="0">
                <a:latin typeface="宋体" pitchFamily="2" charset="-122"/>
                <a:ea typeface="宋体" pitchFamily="2" charset="-122"/>
              </a:rPr>
              <a:t>Activity</a:t>
            </a:r>
            <a:r>
              <a:rPr lang="zh-CN" altLang="en-US" sz="1400" dirty="0">
                <a:latin typeface="宋体" pitchFamily="2" charset="-122"/>
                <a:ea typeface="宋体" pitchFamily="2" charset="-122"/>
              </a:rPr>
              <a:t>）将显示为粉红色</a:t>
            </a:r>
            <a:endParaRPr lang="en-US" sz="1400" dirty="0">
              <a:latin typeface="宋体" pitchFamily="2" charset="-122"/>
              <a:ea typeface="宋体" pitchFamily="2" charset="-122"/>
            </a:endParaRPr>
          </a:p>
          <a:p>
            <a:pPr>
              <a:spcBef>
                <a:spcPct val="30000"/>
              </a:spcBef>
              <a:buClrTx/>
              <a:defRPr/>
            </a:pPr>
            <a:endParaRPr lang="en-US" sz="1400" dirty="0">
              <a:latin typeface="宋体" pitchFamily="2" charset="-122"/>
              <a:ea typeface="宋体" pitchFamily="2" charset="-122"/>
            </a:endParaRPr>
          </a:p>
          <a:p>
            <a:pPr>
              <a:spcBef>
                <a:spcPct val="30000"/>
              </a:spcBef>
              <a:buClrTx/>
              <a:defRPr/>
            </a:pPr>
            <a:r>
              <a:rPr lang="zh-CN" altLang="en-US" sz="1400" dirty="0">
                <a:latin typeface="宋体" pitchFamily="2" charset="-122"/>
                <a:ea typeface="宋体" pitchFamily="2" charset="-122"/>
              </a:rPr>
              <a:t>在该区域内，您将会看到您所在机构最近期的下载</a:t>
            </a:r>
            <a:r>
              <a:rPr lang="zh-CN" altLang="en-US" sz="1400" dirty="0" smtClean="0">
                <a:latin typeface="宋体" pitchFamily="2" charset="-122"/>
                <a:ea typeface="宋体" pitchFamily="2" charset="-122"/>
              </a:rPr>
              <a:t>列表。</a:t>
            </a:r>
            <a:endParaRPr lang="en-US" sz="1400" dirty="0">
              <a:latin typeface="宋体" pitchFamily="2" charset="-122"/>
              <a:ea typeface="宋体" pitchFamily="2" charset="-122"/>
            </a:endParaRPr>
          </a:p>
        </p:txBody>
      </p:sp>
      <p:sp>
        <p:nvSpPr>
          <p:cNvPr id="5" name="Title 4"/>
          <p:cNvSpPr>
            <a:spLocks noGrp="1"/>
          </p:cNvSpPr>
          <p:nvPr>
            <p:ph type="title"/>
          </p:nvPr>
        </p:nvSpPr>
        <p:spPr/>
        <p:txBody>
          <a:bodyPr/>
          <a:lstStyle/>
          <a:p>
            <a:r>
              <a:rPr lang="zh-CN" altLang="en-US" dirty="0">
                <a:latin typeface="宋体" pitchFamily="2" charset="-122"/>
                <a:ea typeface="宋体" pitchFamily="2" charset="-122"/>
              </a:rPr>
              <a:t>主页</a:t>
            </a:r>
            <a:r>
              <a:rPr lang="en-US" dirty="0">
                <a:latin typeface="宋体" pitchFamily="2" charset="-122"/>
                <a:ea typeface="宋体" pitchFamily="2" charset="-122"/>
              </a:rPr>
              <a:t> – </a:t>
            </a:r>
            <a:r>
              <a:rPr lang="zh-CN" altLang="en-US" dirty="0">
                <a:latin typeface="宋体" pitchFamily="2" charset="-122"/>
                <a:ea typeface="宋体" pitchFamily="2" charset="-122"/>
              </a:rPr>
              <a:t>可识别的机构用户</a:t>
            </a:r>
            <a:endParaRPr lang="en-GB" dirty="0"/>
          </a:p>
        </p:txBody>
      </p:sp>
      <p:pic>
        <p:nvPicPr>
          <p:cNvPr id="4" name="Picture 2"/>
          <p:cNvPicPr>
            <a:picLocks noChangeAspect="1" noChangeArrowheads="1"/>
          </p:cNvPicPr>
          <p:nvPr/>
        </p:nvPicPr>
        <p:blipFill rotWithShape="1">
          <a:blip r:embed="rId3" cstate="screen"/>
          <a:srcRect b="56439"/>
          <a:stretch/>
        </p:blipFill>
        <p:spPr bwMode="auto">
          <a:xfrm>
            <a:off x="826398" y="1497899"/>
            <a:ext cx="5936351" cy="29546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411851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43726" y="1436688"/>
            <a:ext cx="2541468" cy="2936188"/>
          </a:xfrm>
        </p:spPr>
        <p:txBody>
          <a:bodyPr/>
          <a:lstStyle/>
          <a:p>
            <a:pPr lvl="0" defTabSz="914400" eaLnBrk="0" fontAlgn="base" hangingPunct="0">
              <a:spcBef>
                <a:spcPct val="30000"/>
              </a:spcBef>
              <a:spcAft>
                <a:spcPct val="0"/>
              </a:spcAft>
              <a:buClrTx/>
              <a:defRPr/>
            </a:pPr>
            <a:r>
              <a:rPr lang="zh-CN" altLang="en-US" kern="0" dirty="0">
                <a:solidFill>
                  <a:schemeClr val="accent6"/>
                </a:solidFill>
                <a:latin typeface="宋体" pitchFamily="2" charset="-122"/>
                <a:ea typeface="宋体" pitchFamily="2" charset="-122"/>
                <a:cs typeface="Calibri"/>
              </a:rPr>
              <a:t>搜索</a:t>
            </a:r>
            <a:r>
              <a:rPr lang="en-US" kern="0" dirty="0">
                <a:solidFill>
                  <a:schemeClr val="accent6"/>
                </a:solidFill>
                <a:latin typeface="宋体" pitchFamily="2" charset="-122"/>
                <a:ea typeface="宋体" pitchFamily="2" charset="-122"/>
                <a:cs typeface="Calibri"/>
              </a:rPr>
              <a:t>:</a:t>
            </a:r>
          </a:p>
          <a:p>
            <a:pPr marL="342900" lvl="0" indent="-342900" defTabSz="914400" eaLnBrk="0" fontAlgn="base" hangingPunct="0">
              <a:spcBef>
                <a:spcPct val="30000"/>
              </a:spcBef>
              <a:spcAft>
                <a:spcPct val="0"/>
              </a:spcAft>
              <a:buClr>
                <a:schemeClr val="accent4"/>
              </a:buClr>
              <a:buFont typeface="+mj-lt"/>
              <a:buAutoNum type="arabicParenR"/>
              <a:defRPr/>
            </a:pPr>
            <a:r>
              <a:rPr lang="zh-CN" altLang="en-US" b="0" kern="0" dirty="0">
                <a:latin typeface="宋体" pitchFamily="2" charset="-122"/>
                <a:ea typeface="宋体" pitchFamily="2" charset="-122"/>
                <a:cs typeface="Calibri"/>
              </a:rPr>
              <a:t>大多数用户通过搜索功能</a:t>
            </a:r>
            <a:r>
              <a:rPr lang="zh-CN" altLang="en-US" kern="0" dirty="0">
                <a:latin typeface="宋体" pitchFamily="2" charset="-122"/>
                <a:ea typeface="宋体" pitchFamily="2" charset="-122"/>
                <a:cs typeface="Calibri"/>
              </a:rPr>
              <a:t>浏览</a:t>
            </a:r>
            <a:r>
              <a:rPr lang="zh-CN" altLang="en-US" b="0" kern="0" dirty="0">
                <a:latin typeface="宋体" pitchFamily="2" charset="-122"/>
                <a:ea typeface="宋体" pitchFamily="2" charset="-122"/>
                <a:cs typeface="Calibri"/>
              </a:rPr>
              <a:t>我们的内容，因此在主页上搜索功能是最明显和最突出的</a:t>
            </a:r>
          </a:p>
          <a:p>
            <a:pPr marL="342900" lvl="0" indent="-342900" defTabSz="914400" eaLnBrk="0" fontAlgn="base" hangingPunct="0">
              <a:spcBef>
                <a:spcPct val="30000"/>
              </a:spcBef>
              <a:spcAft>
                <a:spcPct val="0"/>
              </a:spcAft>
              <a:buClr>
                <a:schemeClr val="accent4"/>
              </a:buClr>
              <a:buFont typeface="+mj-lt"/>
              <a:buAutoNum type="arabicParenR"/>
              <a:defRPr/>
            </a:pPr>
            <a:r>
              <a:rPr lang="zh-CN" altLang="en-US" b="0" kern="0" dirty="0">
                <a:latin typeface="宋体" pitchFamily="2" charset="-122"/>
                <a:ea typeface="宋体" pitchFamily="2" charset="-122"/>
                <a:cs typeface="Calibri"/>
              </a:rPr>
              <a:t>同时主页还提供</a:t>
            </a:r>
            <a:r>
              <a:rPr lang="zh-CN" altLang="en-US" b="0" kern="0" dirty="0" smtClean="0">
                <a:latin typeface="宋体" pitchFamily="2" charset="-122"/>
                <a:ea typeface="宋体" pitchFamily="2" charset="-122"/>
                <a:cs typeface="Calibri"/>
              </a:rPr>
              <a:t>高级</a:t>
            </a:r>
            <a:r>
              <a:rPr lang="zh-CN" altLang="en-US" b="0" kern="0" dirty="0">
                <a:latin typeface="宋体" pitchFamily="2" charset="-122"/>
                <a:ea typeface="宋体" pitchFamily="2" charset="-122"/>
                <a:cs typeface="Calibri"/>
              </a:rPr>
              <a:t>搜索和搜索帮助</a:t>
            </a:r>
          </a:p>
        </p:txBody>
      </p:sp>
      <p:sp>
        <p:nvSpPr>
          <p:cNvPr id="5" name="Title 4"/>
          <p:cNvSpPr>
            <a:spLocks noGrp="1"/>
          </p:cNvSpPr>
          <p:nvPr>
            <p:ph type="title"/>
          </p:nvPr>
        </p:nvSpPr>
        <p:spPr/>
        <p:txBody>
          <a:bodyPr/>
          <a:lstStyle/>
          <a:p>
            <a:r>
              <a:rPr lang="en-GB" dirty="0" smtClean="0"/>
              <a:t>Search</a:t>
            </a:r>
            <a:endParaRPr lang="en-GB"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45192"/>
          <a:stretch/>
        </p:blipFill>
        <p:spPr>
          <a:xfrm>
            <a:off x="844774" y="1480869"/>
            <a:ext cx="5927502" cy="3495617"/>
          </a:xfrm>
          <a:prstGeom prst="rect">
            <a:avLst/>
          </a:prstGeom>
          <a:ln>
            <a:noFill/>
          </a:ln>
          <a:effectLst>
            <a:outerShdw blurRad="292100" dist="139700" dir="2700000" algn="tl" rotWithShape="0">
              <a:srgbClr val="333333">
                <a:alpha val="65000"/>
              </a:srgbClr>
            </a:outerShdw>
          </a:effectLst>
        </p:spPr>
      </p:pic>
      <p:sp>
        <p:nvSpPr>
          <p:cNvPr id="6" name="Abgerundetes Rechteck 7"/>
          <p:cNvSpPr/>
          <p:nvPr/>
        </p:nvSpPr>
        <p:spPr bwMode="auto">
          <a:xfrm>
            <a:off x="977280" y="1883704"/>
            <a:ext cx="3094658" cy="296794"/>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
        <p:nvSpPr>
          <p:cNvPr id="8" name="TextBox 7"/>
          <p:cNvSpPr txBox="1"/>
          <p:nvPr/>
        </p:nvSpPr>
        <p:spPr>
          <a:xfrm>
            <a:off x="1328752" y="1856232"/>
            <a:ext cx="475488" cy="338554"/>
          </a:xfrm>
          <a:prstGeom prst="rect">
            <a:avLst/>
          </a:prstGeom>
          <a:noFill/>
        </p:spPr>
        <p:txBody>
          <a:bodyPr wrap="square" rtlCol="0">
            <a:spAutoFit/>
          </a:bodyPr>
          <a:lstStyle/>
          <a:p>
            <a:r>
              <a:rPr lang="en-US" dirty="0" smtClean="0"/>
              <a:t>(1)</a:t>
            </a:r>
            <a:endParaRPr lang="en-US" dirty="0"/>
          </a:p>
        </p:txBody>
      </p:sp>
      <p:sp>
        <p:nvSpPr>
          <p:cNvPr id="9" name="TextBox 8"/>
          <p:cNvSpPr txBox="1"/>
          <p:nvPr/>
        </p:nvSpPr>
        <p:spPr>
          <a:xfrm>
            <a:off x="4426848" y="1826286"/>
            <a:ext cx="475488" cy="338554"/>
          </a:xfrm>
          <a:prstGeom prst="rect">
            <a:avLst/>
          </a:prstGeom>
          <a:noFill/>
        </p:spPr>
        <p:txBody>
          <a:bodyPr wrap="square" rtlCol="0">
            <a:spAutoFit/>
          </a:bodyPr>
          <a:lstStyle/>
          <a:p>
            <a:r>
              <a:rPr lang="en-US" dirty="0" smtClean="0"/>
              <a:t>(2)</a:t>
            </a:r>
            <a:endParaRPr lang="en-US" dirty="0"/>
          </a:p>
        </p:txBody>
      </p:sp>
      <p:sp>
        <p:nvSpPr>
          <p:cNvPr id="10" name="Abgerundetes Rechteck 7"/>
          <p:cNvSpPr/>
          <p:nvPr/>
        </p:nvSpPr>
        <p:spPr bwMode="auto">
          <a:xfrm>
            <a:off x="4126240" y="1878520"/>
            <a:ext cx="329184" cy="287690"/>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Tree>
    <p:extLst>
      <p:ext uri="{BB962C8B-B14F-4D97-AF65-F5344CB8AC3E}">
        <p14:creationId xmlns:p14="http://schemas.microsoft.com/office/powerpoint/2010/main" val="30411851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dirty="0" smtClean="0"/>
              <a:t>高级检索</a:t>
            </a:r>
            <a:endParaRPr lang="en-GB" dirty="0"/>
          </a:p>
        </p:txBody>
      </p:sp>
      <p:pic>
        <p:nvPicPr>
          <p:cNvPr id="4" name="Picture 2"/>
          <p:cNvPicPr>
            <a:picLocks noChangeAspect="1" noChangeArrowheads="1"/>
          </p:cNvPicPr>
          <p:nvPr/>
        </p:nvPicPr>
        <p:blipFill rotWithShape="1">
          <a:blip r:embed="rId3" cstate="screen"/>
          <a:srcRect t="1433" b="1773"/>
          <a:stretch/>
        </p:blipFill>
        <p:spPr bwMode="auto">
          <a:xfrm>
            <a:off x="858672" y="1460202"/>
            <a:ext cx="3412491" cy="4710227"/>
          </a:xfrm>
          <a:prstGeom prst="rect">
            <a:avLst/>
          </a:prstGeom>
          <a:ln>
            <a:noFill/>
          </a:ln>
          <a:effectLst>
            <a:outerShdw blurRad="292100" dist="139700" dir="2700000" algn="tl" rotWithShape="0">
              <a:srgbClr val="333333">
                <a:alpha val="65000"/>
              </a:srgbClr>
            </a:outerShdw>
          </a:effectLst>
        </p:spPr>
      </p:pic>
      <p:sp>
        <p:nvSpPr>
          <p:cNvPr id="6" name="Abgerundetes Rechteck 7"/>
          <p:cNvSpPr/>
          <p:nvPr/>
        </p:nvSpPr>
        <p:spPr bwMode="auto">
          <a:xfrm>
            <a:off x="1219024" y="5557288"/>
            <a:ext cx="1263951" cy="231725"/>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
        <p:nvSpPr>
          <p:cNvPr id="8" name="Abgerundetes Rechteck 7"/>
          <p:cNvSpPr/>
          <p:nvPr/>
        </p:nvSpPr>
        <p:spPr bwMode="auto">
          <a:xfrm>
            <a:off x="1029456" y="2245992"/>
            <a:ext cx="1285117" cy="269067"/>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
        <p:nvSpPr>
          <p:cNvPr id="9" name="Content Placeholder 2"/>
          <p:cNvSpPr txBox="1">
            <a:spLocks/>
          </p:cNvSpPr>
          <p:nvPr/>
        </p:nvSpPr>
        <p:spPr>
          <a:xfrm>
            <a:off x="4425696" y="1557338"/>
            <a:ext cx="4059936" cy="2164270"/>
          </a:xfrm>
          <a:prstGeom prst="rect">
            <a:avLst/>
          </a:prstGeom>
        </p:spPr>
        <p:txBody>
          <a:bodyPr/>
          <a:lstStyle>
            <a:lvl1pPr marL="0" indent="0" algn="l" defTabSz="872722" rtl="0" eaLnBrk="1" latinLnBrk="0" hangingPunct="1">
              <a:spcBef>
                <a:spcPts val="0"/>
              </a:spcBef>
              <a:spcAft>
                <a:spcPts val="600"/>
              </a:spcAft>
              <a:buClr>
                <a:schemeClr val="tx1"/>
              </a:buClr>
              <a:buFont typeface="Arial" panose="020B0604020202020204" pitchFamily="34" charset="0"/>
              <a:buNone/>
              <a:defRPr sz="1800" b="1" kern="1200">
                <a:solidFill>
                  <a:schemeClr val="tx1"/>
                </a:solidFill>
                <a:latin typeface="+mj-lt"/>
                <a:ea typeface="+mn-ea"/>
                <a:cs typeface="+mn-cs"/>
              </a:defRPr>
            </a:lvl1pPr>
            <a:lvl2pPr marL="0" indent="0" algn="l" defTabSz="872722" rtl="0" eaLnBrk="1" latinLnBrk="0" hangingPunct="1">
              <a:spcBef>
                <a:spcPts val="0"/>
              </a:spcBef>
              <a:spcAft>
                <a:spcPts val="600"/>
              </a:spcAft>
              <a:buClr>
                <a:schemeClr val="tx1"/>
              </a:buClr>
              <a:buFont typeface="Arial" panose="020B0604020202020204" pitchFamily="34" charset="0"/>
              <a:buNone/>
              <a:defRPr sz="1800" kern="1200">
                <a:solidFill>
                  <a:schemeClr val="tx1"/>
                </a:solidFill>
                <a:latin typeface="+mn-lt"/>
                <a:ea typeface="+mn-ea"/>
                <a:cs typeface="+mn-cs"/>
              </a:defRPr>
            </a:lvl2pPr>
            <a:lvl3pPr marL="222250" indent="-222250" algn="l" defTabSz="872722" rtl="0" eaLnBrk="1" latinLnBrk="0" hangingPunct="1">
              <a:spcBef>
                <a:spcPts val="0"/>
              </a:spcBef>
              <a:spcAft>
                <a:spcPts val="600"/>
              </a:spcAft>
              <a:buClr>
                <a:srgbClr val="95AABA"/>
              </a:buClr>
              <a:buFont typeface="Calibri" panose="020F0502020204030204" pitchFamily="34" charset="0"/>
              <a:buChar char="•"/>
              <a:defRPr sz="1800" kern="1200">
                <a:solidFill>
                  <a:schemeClr val="tx1"/>
                </a:solidFill>
                <a:latin typeface="+mn-lt"/>
                <a:ea typeface="+mn-ea"/>
                <a:cs typeface="+mn-cs"/>
              </a:defRPr>
            </a:lvl3pPr>
            <a:lvl4pPr marL="457200" indent="-22860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4pPr>
            <a:lvl5pPr marL="714375" indent="-23495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5pPr>
            <a:lvl6pPr marL="936625" indent="-214313"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6pPr>
            <a:lvl7pPr marL="0" indent="0" algn="l" defTabSz="872722" rtl="0" eaLnBrk="1" latinLnBrk="0" hangingPunct="1">
              <a:spcBef>
                <a:spcPts val="0"/>
              </a:spcBef>
              <a:spcAft>
                <a:spcPts val="600"/>
              </a:spcAft>
              <a:buClr>
                <a:schemeClr val="tx1"/>
              </a:buClr>
              <a:buFontTx/>
              <a:buNone/>
              <a:defRPr sz="1800" kern="1200">
                <a:solidFill>
                  <a:schemeClr val="tx1"/>
                </a:solidFill>
                <a:latin typeface="+mn-lt"/>
                <a:ea typeface="+mn-ea"/>
                <a:cs typeface="+mn-cs"/>
              </a:defRPr>
            </a:lvl7pPr>
            <a:lvl8pPr marL="209550" indent="-209550" algn="l" defTabSz="872722" rtl="0" eaLnBrk="1" latinLnBrk="0" hangingPunct="1">
              <a:spcBef>
                <a:spcPts val="0"/>
              </a:spcBef>
              <a:spcAft>
                <a:spcPts val="600"/>
              </a:spcAft>
              <a:buClr>
                <a:schemeClr val="tx1"/>
              </a:buClr>
              <a:buFont typeface="+mj-lt"/>
              <a:buAutoNum type="arabicPeriod"/>
              <a:defRPr sz="1800" kern="1200" baseline="0">
                <a:solidFill>
                  <a:schemeClr val="tx1"/>
                </a:solidFill>
                <a:latin typeface="+mn-lt"/>
                <a:ea typeface="+mn-ea"/>
                <a:cs typeface="+mn-cs"/>
              </a:defRPr>
            </a:lvl8pPr>
            <a:lvl9pPr marL="473075" indent="-236538" algn="l" defTabSz="872722" rtl="0" eaLnBrk="1" latinLnBrk="0" hangingPunct="1">
              <a:spcBef>
                <a:spcPts val="0"/>
              </a:spcBef>
              <a:spcAft>
                <a:spcPts val="600"/>
              </a:spcAft>
              <a:buClr>
                <a:schemeClr val="tx1"/>
              </a:buClr>
              <a:buFont typeface="+mj-lt"/>
              <a:buAutoNum type="alphaLcPeriod"/>
              <a:defRPr sz="1800" kern="1200" baseline="0">
                <a:solidFill>
                  <a:schemeClr val="tx1"/>
                </a:solidFill>
                <a:latin typeface="+mn-lt"/>
                <a:ea typeface="+mn-ea"/>
                <a:cs typeface="+mn-cs"/>
              </a:defRPr>
            </a:lvl9pPr>
          </a:lstStyle>
          <a:p>
            <a:r>
              <a:rPr lang="zh-CN" altLang="en-US" smtClean="0">
                <a:latin typeface="SimSun" pitchFamily="2" charset="-122"/>
                <a:ea typeface="SimSun" pitchFamily="2" charset="-122"/>
              </a:rPr>
              <a:t>用户可以通过使用高级搜索选项进一步缩小搜索范围</a:t>
            </a:r>
            <a:endParaRPr lang="en-US" altLang="zh-CN" smtClean="0">
              <a:latin typeface="SimSun" pitchFamily="2" charset="-122"/>
              <a:ea typeface="SimSun" pitchFamily="2" charset="-122"/>
            </a:endParaRPr>
          </a:p>
          <a:p>
            <a:endParaRPr lang="en-US" altLang="zh-CN" smtClean="0">
              <a:latin typeface="SimSun" pitchFamily="2" charset="-122"/>
              <a:ea typeface="SimSun" pitchFamily="2" charset="-122"/>
            </a:endParaRPr>
          </a:p>
          <a:p>
            <a:endParaRPr lang="en-US" altLang="zh-CN" smtClean="0">
              <a:latin typeface="SimSun" pitchFamily="2" charset="-122"/>
              <a:ea typeface="SimSun" pitchFamily="2" charset="-122"/>
            </a:endParaRPr>
          </a:p>
          <a:p>
            <a:r>
              <a:rPr lang="zh-CN" altLang="en-US" smtClean="0">
                <a:latin typeface="SimSun" pitchFamily="2" charset="-122"/>
                <a:ea typeface="SimSun" pitchFamily="2" charset="-122"/>
              </a:rPr>
              <a:t>用户也可以限定在该机构的访问权限内搜索</a:t>
            </a:r>
            <a:endParaRPr lang="en-US" dirty="0">
              <a:latin typeface="SimSun" pitchFamily="2" charset="-122"/>
              <a:ea typeface="SimSun" pitchFamily="2" charset="-122"/>
            </a:endParaRPr>
          </a:p>
        </p:txBody>
      </p:sp>
    </p:spTree>
    <p:extLst>
      <p:ext uri="{BB962C8B-B14F-4D97-AF65-F5344CB8AC3E}">
        <p14:creationId xmlns:p14="http://schemas.microsoft.com/office/powerpoint/2010/main" val="30411851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534025" y="1436689"/>
            <a:ext cx="3530601" cy="4906962"/>
          </a:xfrm>
        </p:spPr>
        <p:txBody>
          <a:bodyPr/>
          <a:lstStyle/>
          <a:p>
            <a:pPr eaLnBrk="0" hangingPunct="0">
              <a:spcBef>
                <a:spcPct val="30000"/>
              </a:spcBef>
              <a:defRPr/>
            </a:pPr>
            <a:r>
              <a:rPr lang="zh-CN" altLang="en-US" dirty="0">
                <a:latin typeface="宋体" pitchFamily="2" charset="-122"/>
                <a:ea typeface="宋体" pitchFamily="2" charset="-122"/>
              </a:rPr>
              <a:t>在页面左方的框中，浏览功能按</a:t>
            </a:r>
            <a:r>
              <a:rPr lang="zh-CN" altLang="en-US" kern="0" dirty="0">
                <a:latin typeface="宋体" pitchFamily="2" charset="-122"/>
                <a:ea typeface="宋体" pitchFamily="2" charset="-122"/>
              </a:rPr>
              <a:t>学科分类</a:t>
            </a:r>
            <a:endParaRPr lang="en-US" kern="0" dirty="0">
              <a:latin typeface="宋体" pitchFamily="2" charset="-122"/>
              <a:ea typeface="宋体" pitchFamily="2" charset="-122"/>
            </a:endParaRPr>
          </a:p>
          <a:p>
            <a:pPr eaLnBrk="0" hangingPunct="0">
              <a:spcBef>
                <a:spcPct val="30000"/>
              </a:spcBef>
              <a:defRPr/>
            </a:pPr>
            <a:r>
              <a:rPr lang="zh-CN" altLang="en-US" kern="0" dirty="0">
                <a:latin typeface="宋体" pitchFamily="2" charset="-122"/>
                <a:ea typeface="宋体" pitchFamily="2" charset="-122"/>
              </a:rPr>
              <a:t>如果您点击某个学科，您将会进入到该学科的新页面</a:t>
            </a:r>
            <a:endParaRPr lang="en-US" kern="0" dirty="0">
              <a:latin typeface="宋体" pitchFamily="2" charset="-122"/>
              <a:ea typeface="宋体" pitchFamily="2" charset="-122"/>
            </a:endParaRPr>
          </a:p>
          <a:p>
            <a:pPr eaLnBrk="0" hangingPunct="0">
              <a:spcBef>
                <a:spcPct val="30000"/>
              </a:spcBef>
              <a:defRPr/>
            </a:pPr>
            <a:endParaRPr lang="en-US" dirty="0">
              <a:latin typeface="宋体" pitchFamily="2" charset="-122"/>
              <a:ea typeface="宋体" pitchFamily="2" charset="-122"/>
            </a:endParaRPr>
          </a:p>
          <a:p>
            <a:pPr eaLnBrk="0" hangingPunct="0">
              <a:spcBef>
                <a:spcPct val="30000"/>
              </a:spcBef>
              <a:defRPr/>
            </a:pPr>
            <a:r>
              <a:rPr lang="zh-CN" altLang="en-US" dirty="0">
                <a:latin typeface="宋体" pitchFamily="2" charset="-122"/>
                <a:ea typeface="宋体" pitchFamily="2" charset="-122"/>
              </a:rPr>
              <a:t>您也可以按内容的类型来浏览</a:t>
            </a:r>
            <a:r>
              <a:rPr lang="en-US" dirty="0">
                <a:latin typeface="宋体" pitchFamily="2" charset="-122"/>
                <a:ea typeface="宋体" pitchFamily="2" charset="-122"/>
              </a:rPr>
              <a:t> </a:t>
            </a:r>
            <a:r>
              <a:rPr lang="en-US" kern="0" dirty="0">
                <a:latin typeface="宋体" pitchFamily="2" charset="-122"/>
                <a:ea typeface="宋体" pitchFamily="2" charset="-122"/>
              </a:rPr>
              <a:t> </a:t>
            </a:r>
          </a:p>
          <a:p>
            <a:pPr>
              <a:spcBef>
                <a:spcPct val="30000"/>
              </a:spcBef>
              <a:buClr>
                <a:schemeClr val="accent6"/>
              </a:buClr>
              <a:defRPr/>
            </a:pPr>
            <a:r>
              <a:rPr lang="zh-CN" altLang="en-US" dirty="0">
                <a:latin typeface="宋体" pitchFamily="2" charset="-122"/>
                <a:ea typeface="宋体" pitchFamily="2" charset="-122"/>
              </a:rPr>
              <a:t>在学科导航框的下方，您可以找到详细的内容类型</a:t>
            </a:r>
            <a:r>
              <a:rPr lang="en-US" dirty="0">
                <a:latin typeface="宋体" pitchFamily="2" charset="-122"/>
                <a:ea typeface="宋体" pitchFamily="2" charset="-122"/>
              </a:rPr>
              <a:t>:</a:t>
            </a:r>
            <a:br>
              <a:rPr lang="en-US" dirty="0">
                <a:latin typeface="宋体" pitchFamily="2" charset="-122"/>
                <a:ea typeface="宋体" pitchFamily="2" charset="-122"/>
              </a:rPr>
            </a:br>
            <a:endParaRPr lang="en-US" dirty="0">
              <a:latin typeface="宋体" pitchFamily="2" charset="-122"/>
              <a:ea typeface="宋体" pitchFamily="2" charset="-122"/>
            </a:endParaRPr>
          </a:p>
          <a:p>
            <a:pPr marL="371475" lvl="1" indent="-285750">
              <a:lnSpc>
                <a:spcPct val="100000"/>
              </a:lnSpc>
              <a:spcBef>
                <a:spcPct val="30000"/>
              </a:spcBef>
              <a:buClr>
                <a:schemeClr val="accent6"/>
              </a:buClr>
              <a:buSzTx/>
              <a:buFont typeface="宋体" pitchFamily="2" charset="-122"/>
              <a:buChar char="‐"/>
              <a:defRPr/>
            </a:pPr>
            <a:r>
              <a:rPr lang="zh-CN" altLang="en-US" dirty="0">
                <a:latin typeface="宋体" pitchFamily="2" charset="-122"/>
                <a:ea typeface="宋体" pitchFamily="2" charset="-122"/>
              </a:rPr>
              <a:t>（期刊）文章</a:t>
            </a:r>
            <a:endParaRPr lang="en-US" dirty="0">
              <a:latin typeface="宋体" pitchFamily="2" charset="-122"/>
              <a:ea typeface="宋体" pitchFamily="2" charset="-122"/>
            </a:endParaRPr>
          </a:p>
          <a:p>
            <a:pPr marL="371475" lvl="1" indent="-285750">
              <a:lnSpc>
                <a:spcPct val="100000"/>
              </a:lnSpc>
              <a:spcBef>
                <a:spcPct val="30000"/>
              </a:spcBef>
              <a:buClr>
                <a:schemeClr val="accent6"/>
              </a:buClr>
              <a:buSzTx/>
              <a:buFont typeface="宋体" pitchFamily="2" charset="-122"/>
              <a:buChar char="‐"/>
              <a:defRPr/>
            </a:pPr>
            <a:r>
              <a:rPr lang="zh-CN" altLang="en-US" dirty="0">
                <a:latin typeface="宋体" pitchFamily="2" charset="-122"/>
                <a:ea typeface="宋体" pitchFamily="2" charset="-122"/>
              </a:rPr>
              <a:t> 参考文献</a:t>
            </a:r>
            <a:endParaRPr lang="en-US" altLang="en-US" dirty="0">
              <a:latin typeface="宋体" pitchFamily="2" charset="-122"/>
              <a:ea typeface="宋体" pitchFamily="2" charset="-122"/>
            </a:endParaRPr>
          </a:p>
          <a:p>
            <a:pPr marL="371475" lvl="1" indent="-285750">
              <a:lnSpc>
                <a:spcPct val="100000"/>
              </a:lnSpc>
              <a:spcBef>
                <a:spcPct val="30000"/>
              </a:spcBef>
              <a:buClr>
                <a:schemeClr val="accent6"/>
              </a:buClr>
              <a:buSzTx/>
              <a:buFont typeface="宋体" pitchFamily="2" charset="-122"/>
              <a:buChar char="‐"/>
              <a:defRPr/>
            </a:pPr>
            <a:r>
              <a:rPr lang="en-US" dirty="0">
                <a:latin typeface="宋体" pitchFamily="2" charset="-122"/>
                <a:ea typeface="宋体" pitchFamily="2" charset="-122"/>
              </a:rPr>
              <a:t> (</a:t>
            </a:r>
            <a:r>
              <a:rPr lang="zh-CN" altLang="en-US" dirty="0">
                <a:latin typeface="宋体" pitchFamily="2" charset="-122"/>
                <a:ea typeface="宋体" pitchFamily="2" charset="-122"/>
              </a:rPr>
              <a:t>图书</a:t>
            </a:r>
            <a:r>
              <a:rPr lang="en-US" dirty="0">
                <a:latin typeface="宋体" pitchFamily="2" charset="-122"/>
                <a:ea typeface="宋体" pitchFamily="2" charset="-122"/>
              </a:rPr>
              <a:t>) </a:t>
            </a:r>
            <a:r>
              <a:rPr lang="zh-CN" altLang="en-US" dirty="0">
                <a:latin typeface="宋体" pitchFamily="2" charset="-122"/>
                <a:ea typeface="宋体" pitchFamily="2" charset="-122"/>
              </a:rPr>
              <a:t>章节</a:t>
            </a:r>
          </a:p>
          <a:p>
            <a:pPr marL="371475" lvl="1" indent="-285750">
              <a:lnSpc>
                <a:spcPct val="100000"/>
              </a:lnSpc>
              <a:spcBef>
                <a:spcPct val="30000"/>
              </a:spcBef>
              <a:buClr>
                <a:schemeClr val="accent6"/>
              </a:buClr>
              <a:buSzTx/>
              <a:buFont typeface="宋体" pitchFamily="2" charset="-122"/>
              <a:buChar char="‐"/>
              <a:defRPr/>
            </a:pPr>
            <a:r>
              <a:rPr lang="zh-CN" altLang="en-US" dirty="0">
                <a:latin typeface="宋体" pitchFamily="2" charset="-122"/>
                <a:ea typeface="宋体" pitchFamily="2" charset="-122"/>
              </a:rPr>
              <a:t> 实验室指南</a:t>
            </a:r>
            <a:endParaRPr lang="en-US" dirty="0">
              <a:latin typeface="宋体" pitchFamily="2" charset="-122"/>
              <a:ea typeface="宋体" pitchFamily="2" charset="-122"/>
            </a:endParaRPr>
          </a:p>
        </p:txBody>
      </p:sp>
      <p:sp>
        <p:nvSpPr>
          <p:cNvPr id="5" name="Title 4"/>
          <p:cNvSpPr>
            <a:spLocks noGrp="1"/>
          </p:cNvSpPr>
          <p:nvPr>
            <p:ph type="title"/>
          </p:nvPr>
        </p:nvSpPr>
        <p:spPr/>
        <p:txBody>
          <a:bodyPr/>
          <a:lstStyle/>
          <a:p>
            <a:r>
              <a:rPr lang="zh-CN" altLang="en-US" dirty="0" smtClean="0"/>
              <a:t>浏览</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553" y="1499623"/>
            <a:ext cx="4422294" cy="4758301"/>
          </a:xfrm>
          <a:prstGeom prst="rect">
            <a:avLst/>
          </a:prstGeom>
          <a:ln>
            <a:noFill/>
          </a:ln>
          <a:effectLst>
            <a:outerShdw blurRad="292100" dist="139700" dir="2700000" algn="tl" rotWithShape="0">
              <a:srgbClr val="333333">
                <a:alpha val="65000"/>
              </a:srgbClr>
            </a:outerShdw>
          </a:effectLst>
        </p:spPr>
      </p:pic>
      <p:sp>
        <p:nvSpPr>
          <p:cNvPr id="6" name="Abgerundetes Rechteck 7"/>
          <p:cNvSpPr/>
          <p:nvPr/>
        </p:nvSpPr>
        <p:spPr bwMode="auto">
          <a:xfrm>
            <a:off x="881840" y="2271718"/>
            <a:ext cx="1386872" cy="3092563"/>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
        <p:nvSpPr>
          <p:cNvPr id="8" name="Abgerundetes Rechteck 7"/>
          <p:cNvSpPr/>
          <p:nvPr/>
        </p:nvSpPr>
        <p:spPr bwMode="auto">
          <a:xfrm>
            <a:off x="2307151" y="2322008"/>
            <a:ext cx="2589097" cy="639150"/>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
        <p:nvSpPr>
          <p:cNvPr id="9" name="Abgerundetes Rechteck 7"/>
          <p:cNvSpPr/>
          <p:nvPr/>
        </p:nvSpPr>
        <p:spPr bwMode="auto">
          <a:xfrm>
            <a:off x="881840" y="5378570"/>
            <a:ext cx="1425311" cy="852140"/>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Tree>
    <p:extLst>
      <p:ext uri="{BB962C8B-B14F-4D97-AF65-F5344CB8AC3E}">
        <p14:creationId xmlns:p14="http://schemas.microsoft.com/office/powerpoint/2010/main" val="30411851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838209" y="1928008"/>
            <a:ext cx="3171826" cy="2259080"/>
          </a:xfrm>
        </p:spPr>
        <p:txBody>
          <a:bodyPr/>
          <a:lstStyle/>
          <a:p>
            <a:pPr lvl="0">
              <a:spcBef>
                <a:spcPct val="30000"/>
              </a:spcBef>
              <a:buClrTx/>
              <a:defRPr/>
            </a:pPr>
            <a:r>
              <a:rPr lang="zh-CN" altLang="en-US" dirty="0">
                <a:latin typeface="宋体" pitchFamily="2" charset="-122"/>
                <a:ea typeface="宋体" pitchFamily="2" charset="-122"/>
              </a:rPr>
              <a:t>您可以在页面右下角找到搜索结果列表</a:t>
            </a:r>
            <a:endParaRPr lang="en-US" dirty="0">
              <a:latin typeface="宋体" pitchFamily="2" charset="-122"/>
              <a:ea typeface="宋体" pitchFamily="2" charset="-122"/>
            </a:endParaRPr>
          </a:p>
          <a:p>
            <a:pPr lvl="0">
              <a:spcBef>
                <a:spcPct val="30000"/>
              </a:spcBef>
              <a:buClrTx/>
              <a:defRPr/>
            </a:pPr>
            <a:r>
              <a:rPr lang="zh-CN" altLang="en-US" dirty="0">
                <a:latin typeface="宋体" pitchFamily="2" charset="-122"/>
                <a:ea typeface="宋体" pitchFamily="2" charset="-122"/>
              </a:rPr>
              <a:t>在默认情况下，将显示所有的搜索结果</a:t>
            </a:r>
            <a:endParaRPr lang="en-US" dirty="0">
              <a:latin typeface="宋体" pitchFamily="2" charset="-122"/>
              <a:ea typeface="宋体" pitchFamily="2" charset="-122"/>
            </a:endParaRPr>
          </a:p>
          <a:p>
            <a:pPr>
              <a:spcBef>
                <a:spcPct val="30000"/>
              </a:spcBef>
              <a:buClrTx/>
              <a:defRPr/>
            </a:pPr>
            <a:r>
              <a:rPr lang="zh-CN" altLang="en-US" dirty="0">
                <a:latin typeface="宋体" pitchFamily="2" charset="-122"/>
                <a:ea typeface="宋体" pitchFamily="2" charset="-122"/>
              </a:rPr>
              <a:t>如果您只想看到权限范围内的搜索结果，取消黄色框上的勾选</a:t>
            </a:r>
            <a:endParaRPr lang="en-US" altLang="en-US" dirty="0">
              <a:latin typeface="宋体" pitchFamily="2" charset="-122"/>
              <a:ea typeface="宋体" pitchFamily="2" charset="-122"/>
            </a:endParaRPr>
          </a:p>
        </p:txBody>
      </p:sp>
      <p:sp>
        <p:nvSpPr>
          <p:cNvPr id="5" name="Title 4"/>
          <p:cNvSpPr>
            <a:spLocks noGrp="1"/>
          </p:cNvSpPr>
          <p:nvPr>
            <p:ph type="title"/>
          </p:nvPr>
        </p:nvSpPr>
        <p:spPr/>
        <p:txBody>
          <a:bodyPr/>
          <a:lstStyle/>
          <a:p>
            <a:r>
              <a:rPr lang="zh-CN" altLang="en-US" sz="2800" dirty="0">
                <a:solidFill>
                  <a:schemeClr val="accent6"/>
                </a:solidFill>
                <a:latin typeface="宋体" pitchFamily="2" charset="-122"/>
                <a:ea typeface="宋体" pitchFamily="2" charset="-122"/>
              </a:rPr>
              <a:t>搜索</a:t>
            </a:r>
            <a:r>
              <a:rPr lang="zh-CN" altLang="en-US" dirty="0" smtClean="0"/>
              <a:t>结果</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311" y="1496568"/>
            <a:ext cx="4602989" cy="4744882"/>
          </a:xfrm>
          <a:prstGeom prst="rect">
            <a:avLst/>
          </a:prstGeom>
          <a:ln>
            <a:noFill/>
          </a:ln>
          <a:effectLst>
            <a:outerShdw blurRad="292100" dist="139700" dir="2700000" algn="tl" rotWithShape="0">
              <a:srgbClr val="333333">
                <a:alpha val="65000"/>
              </a:srgbClr>
            </a:outerShdw>
          </a:effectLst>
        </p:spPr>
      </p:pic>
      <p:sp>
        <p:nvSpPr>
          <p:cNvPr id="6" name="Abgerundetes Rechteck 10"/>
          <p:cNvSpPr/>
          <p:nvPr/>
        </p:nvSpPr>
        <p:spPr bwMode="auto">
          <a:xfrm>
            <a:off x="869188" y="2296667"/>
            <a:ext cx="1102980" cy="352069"/>
          </a:xfrm>
          <a:prstGeom prst="roundRect">
            <a:avLst/>
          </a:prstGeom>
          <a:noFill/>
          <a:ln w="38100" cap="flat" cmpd="sng" algn="ctr">
            <a:solidFill>
              <a:schemeClr val="accent6"/>
            </a:solidFill>
            <a:prstDash val="solid"/>
            <a:round/>
            <a:headEnd type="none" w="med" len="med"/>
            <a:tailEnd type="none" w="med" len="med"/>
          </a:ln>
          <a:effectLst/>
        </p:spPr>
        <p:txBody>
          <a:bodyPr wrap="square">
            <a:spAutoFit/>
          </a:bodyPr>
          <a:lstStyle/>
          <a:p>
            <a:pPr algn="ctr" eaLnBrk="0" hangingPunct="0">
              <a:spcBef>
                <a:spcPct val="50000"/>
              </a:spcBef>
              <a:defRPr/>
            </a:pPr>
            <a:endParaRPr lang="de-DE">
              <a:latin typeface="Arial" charset="0"/>
            </a:endParaRPr>
          </a:p>
        </p:txBody>
      </p:sp>
      <p:sp>
        <p:nvSpPr>
          <p:cNvPr id="8" name="Abgerundetes Rechteck 10"/>
          <p:cNvSpPr/>
          <p:nvPr/>
        </p:nvSpPr>
        <p:spPr bwMode="auto">
          <a:xfrm>
            <a:off x="1974596" y="2684779"/>
            <a:ext cx="3456000" cy="3564000"/>
          </a:xfrm>
          <a:prstGeom prst="roundRect">
            <a:avLst/>
          </a:prstGeom>
          <a:noFill/>
          <a:ln w="38100" cap="flat" cmpd="sng" algn="ctr">
            <a:solidFill>
              <a:schemeClr val="accent6"/>
            </a:solidFill>
            <a:prstDash val="solid"/>
            <a:round/>
            <a:headEnd type="none" w="med" len="med"/>
            <a:tailEnd type="none" w="med" len="med"/>
          </a:ln>
          <a:effectLst/>
        </p:spPr>
        <p:txBody>
          <a:bodyPr wrap="square">
            <a:spAutoFit/>
          </a:bodyPr>
          <a:lstStyle/>
          <a:p>
            <a:pPr algn="ctr" eaLnBrk="0" hangingPunct="0">
              <a:spcBef>
                <a:spcPct val="50000"/>
              </a:spcBef>
              <a:defRPr/>
            </a:pPr>
            <a:endParaRPr lang="de-DE">
              <a:latin typeface="Arial" charset="0"/>
            </a:endParaRPr>
          </a:p>
        </p:txBody>
      </p:sp>
    </p:spTree>
    <p:extLst>
      <p:ext uri="{BB962C8B-B14F-4D97-AF65-F5344CB8AC3E}">
        <p14:creationId xmlns:p14="http://schemas.microsoft.com/office/powerpoint/2010/main" val="30411851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67500" y="1436688"/>
            <a:ext cx="2397126" cy="1822037"/>
          </a:xfrm>
        </p:spPr>
        <p:txBody>
          <a:bodyPr/>
          <a:lstStyle/>
          <a:p>
            <a:pPr>
              <a:spcBef>
                <a:spcPct val="30000"/>
              </a:spcBef>
              <a:buClrTx/>
              <a:defRPr/>
            </a:pPr>
            <a:r>
              <a:rPr lang="en-US" dirty="0">
                <a:solidFill>
                  <a:schemeClr val="accent6"/>
                </a:solidFill>
                <a:latin typeface="Calibri" pitchFamily="34" charset="0"/>
                <a:cs typeface="Calibri" pitchFamily="34" charset="0"/>
              </a:rPr>
              <a:t>Preview-only </a:t>
            </a:r>
            <a:r>
              <a:rPr lang="zh-CN" altLang="en-US" dirty="0" smtClean="0">
                <a:solidFill>
                  <a:schemeClr val="accent6"/>
                </a:solidFill>
                <a:latin typeface="Calibri" pitchFamily="34" charset="0"/>
                <a:cs typeface="Calibri" pitchFamily="34" charset="0"/>
              </a:rPr>
              <a:t>结果</a:t>
            </a:r>
            <a:endParaRPr lang="en-US" altLang="zh-CN" dirty="0" smtClean="0">
              <a:solidFill>
                <a:schemeClr val="accent6"/>
              </a:solidFill>
              <a:latin typeface="Calibri" pitchFamily="34" charset="0"/>
              <a:cs typeface="Calibri" pitchFamily="34" charset="0"/>
            </a:endParaRPr>
          </a:p>
          <a:p>
            <a:pPr>
              <a:spcBef>
                <a:spcPct val="30000"/>
              </a:spcBef>
              <a:buClrTx/>
              <a:defRPr/>
            </a:pPr>
            <a:r>
              <a:rPr lang="en-US" b="0" dirty="0" smtClean="0">
                <a:latin typeface="Calibri" pitchFamily="34" charset="0"/>
                <a:cs typeface="Calibri" pitchFamily="34" charset="0"/>
              </a:rPr>
              <a:t>If </a:t>
            </a:r>
            <a:r>
              <a:rPr lang="en-US" b="0" dirty="0">
                <a:latin typeface="Calibri" pitchFamily="34" charset="0"/>
                <a:cs typeface="Calibri" pitchFamily="34" charset="0"/>
              </a:rPr>
              <a:t>you only want to see only results you have access to uncheck the yellow box above the search filters.</a:t>
            </a:r>
          </a:p>
        </p:txBody>
      </p:sp>
      <p:sp>
        <p:nvSpPr>
          <p:cNvPr id="5" name="Title 4"/>
          <p:cNvSpPr>
            <a:spLocks noGrp="1"/>
          </p:cNvSpPr>
          <p:nvPr>
            <p:ph type="title"/>
          </p:nvPr>
        </p:nvSpPr>
        <p:spPr/>
        <p:txBody>
          <a:bodyPr/>
          <a:lstStyle/>
          <a:p>
            <a:r>
              <a:rPr lang="zh-CN" altLang="en-US" dirty="0">
                <a:latin typeface="宋体" pitchFamily="2" charset="-122"/>
                <a:ea typeface="宋体" pitchFamily="2" charset="-122"/>
              </a:rPr>
              <a:t>搜索结果页面</a:t>
            </a:r>
            <a:endParaRPr lang="en-GB"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6603" b="1014"/>
          <a:stretch/>
        </p:blipFill>
        <p:spPr>
          <a:xfrm>
            <a:off x="824774" y="1523153"/>
            <a:ext cx="5512526" cy="4681375"/>
          </a:xfrm>
          <a:prstGeom prst="rect">
            <a:avLst/>
          </a:prstGeom>
          <a:ln>
            <a:noFill/>
          </a:ln>
          <a:effectLst>
            <a:outerShdw blurRad="292100" dist="139700" dir="2700000" algn="tl" rotWithShape="0">
              <a:srgbClr val="333333">
                <a:alpha val="65000"/>
              </a:srgbClr>
            </a:outerShdw>
          </a:effectLst>
        </p:spPr>
      </p:pic>
      <p:sp>
        <p:nvSpPr>
          <p:cNvPr id="6" name="Textfeld 7"/>
          <p:cNvSpPr txBox="1"/>
          <p:nvPr/>
        </p:nvSpPr>
        <p:spPr>
          <a:xfrm>
            <a:off x="564442" y="1523775"/>
            <a:ext cx="476958" cy="369332"/>
          </a:xfrm>
          <a:prstGeom prst="rect">
            <a:avLst/>
          </a:prstGeom>
          <a:noFill/>
        </p:spPr>
        <p:txBody>
          <a:bodyPr wrap="square" rtlCol="0">
            <a:spAutoFit/>
          </a:bodyPr>
          <a:lstStyle/>
          <a:p>
            <a:r>
              <a:rPr lang="de-DE" dirty="0" smtClean="0"/>
              <a:t>(1)</a:t>
            </a:r>
            <a:endParaRPr lang="de-DE" dirty="0"/>
          </a:p>
        </p:txBody>
      </p:sp>
    </p:spTree>
    <p:extLst>
      <p:ext uri="{BB962C8B-B14F-4D97-AF65-F5344CB8AC3E}">
        <p14:creationId xmlns:p14="http://schemas.microsoft.com/office/powerpoint/2010/main" val="30411851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575300" y="1436688"/>
            <a:ext cx="3489326" cy="2631490"/>
          </a:xfrm>
        </p:spPr>
        <p:txBody>
          <a:bodyPr/>
          <a:lstStyle/>
          <a:p>
            <a:pPr lvl="0" defTabSz="914400" eaLnBrk="0" fontAlgn="base" hangingPunct="0">
              <a:spcBef>
                <a:spcPct val="30000"/>
              </a:spcBef>
              <a:spcAft>
                <a:spcPct val="0"/>
              </a:spcAft>
              <a:buClrTx/>
              <a:defRPr/>
            </a:pPr>
            <a:r>
              <a:rPr lang="zh-CN" altLang="en-US" sz="2000" dirty="0">
                <a:solidFill>
                  <a:schemeClr val="accent6"/>
                </a:solidFill>
                <a:latin typeface="宋体" pitchFamily="2" charset="-122"/>
                <a:ea typeface="宋体" pitchFamily="2" charset="-122"/>
              </a:rPr>
              <a:t>搜索结果页面的列表结构</a:t>
            </a:r>
            <a:r>
              <a:rPr lang="en-US" sz="2000" dirty="0">
                <a:solidFill>
                  <a:schemeClr val="accent6"/>
                </a:solidFill>
                <a:latin typeface="宋体" pitchFamily="2" charset="-122"/>
                <a:ea typeface="宋体" pitchFamily="2" charset="-122"/>
              </a:rPr>
              <a:t>:</a:t>
            </a:r>
          </a:p>
          <a:p>
            <a:pPr lvl="0" defTabSz="914400" eaLnBrk="0" fontAlgn="base" hangingPunct="0">
              <a:spcBef>
                <a:spcPct val="30000"/>
              </a:spcBef>
              <a:spcAft>
                <a:spcPct val="0"/>
              </a:spcAft>
              <a:buClrTx/>
              <a:defRPr/>
            </a:pPr>
            <a:endParaRPr lang="en-US" b="0" kern="0" dirty="0">
              <a:solidFill>
                <a:schemeClr val="accent4"/>
              </a:solidFill>
              <a:ea typeface="ヒラギノ角ゴ Pro W3" pitchFamily="-65" charset="-128"/>
              <a:cs typeface="Calibri"/>
            </a:endParaRPr>
          </a:p>
          <a:p>
            <a:pPr marL="342900" lvl="0" indent="-342900" defTabSz="914400" eaLnBrk="0" fontAlgn="base" hangingPunct="0">
              <a:spcBef>
                <a:spcPct val="30000"/>
              </a:spcBef>
              <a:spcAft>
                <a:spcPct val="0"/>
              </a:spcAft>
              <a:buClr>
                <a:schemeClr val="accent6"/>
              </a:buClr>
              <a:buAutoNum type="arabicPeriod"/>
              <a:defRPr/>
            </a:pPr>
            <a:r>
              <a:rPr lang="zh-CN" altLang="en-US" dirty="0">
                <a:latin typeface="宋体" pitchFamily="2" charset="-122"/>
                <a:ea typeface="宋体" pitchFamily="2" charset="-122"/>
              </a:rPr>
              <a:t>内容类型</a:t>
            </a:r>
            <a:endParaRPr lang="en-US" altLang="zh-CN" dirty="0">
              <a:latin typeface="宋体" pitchFamily="2" charset="-122"/>
              <a:ea typeface="宋体" pitchFamily="2" charset="-122"/>
            </a:endParaRPr>
          </a:p>
          <a:p>
            <a:pPr marL="342900" lvl="0" indent="-342900" defTabSz="914400" eaLnBrk="0" fontAlgn="base" hangingPunct="0">
              <a:spcBef>
                <a:spcPct val="30000"/>
              </a:spcBef>
              <a:spcAft>
                <a:spcPct val="0"/>
              </a:spcAft>
              <a:buClr>
                <a:schemeClr val="accent6"/>
              </a:buClr>
              <a:buAutoNum type="arabicPeriod"/>
              <a:defRPr/>
            </a:pPr>
            <a:r>
              <a:rPr lang="zh-CN" altLang="en-US" dirty="0">
                <a:latin typeface="宋体" pitchFamily="2" charset="-122"/>
                <a:ea typeface="宋体" pitchFamily="2" charset="-122"/>
              </a:rPr>
              <a:t>内容标题</a:t>
            </a:r>
            <a:endParaRPr lang="en-US" altLang="zh-CN" dirty="0">
              <a:latin typeface="宋体" pitchFamily="2" charset="-122"/>
              <a:ea typeface="宋体" pitchFamily="2" charset="-122"/>
            </a:endParaRPr>
          </a:p>
          <a:p>
            <a:pPr marL="342900" lvl="0" indent="-342900">
              <a:spcBef>
                <a:spcPct val="30000"/>
              </a:spcBef>
              <a:buClr>
                <a:schemeClr val="accent6"/>
              </a:buClr>
              <a:buAutoNum type="arabicPeriod"/>
              <a:defRPr/>
            </a:pPr>
            <a:r>
              <a:rPr lang="zh-CN" altLang="en-US" dirty="0">
                <a:latin typeface="宋体" pitchFamily="2" charset="-122"/>
                <a:ea typeface="宋体" pitchFamily="2" charset="-122"/>
              </a:rPr>
              <a:t>内容描述</a:t>
            </a:r>
            <a:endParaRPr lang="en-US" altLang="zh-CN" dirty="0">
              <a:latin typeface="宋体" pitchFamily="2" charset="-122"/>
              <a:ea typeface="宋体" pitchFamily="2" charset="-122"/>
            </a:endParaRPr>
          </a:p>
          <a:p>
            <a:pPr marL="342900" lvl="0" indent="-342900">
              <a:spcBef>
                <a:spcPct val="30000"/>
              </a:spcBef>
              <a:buClr>
                <a:schemeClr val="accent6"/>
              </a:buClr>
              <a:buAutoNum type="arabicPeriod"/>
              <a:defRPr/>
            </a:pPr>
            <a:r>
              <a:rPr lang="zh-CN" altLang="en-US" dirty="0">
                <a:latin typeface="宋体" pitchFamily="2" charset="-122"/>
                <a:ea typeface="宋体" pitchFamily="2" charset="-122"/>
              </a:rPr>
              <a:t>所列内容的作者</a:t>
            </a:r>
            <a:endParaRPr lang="en-US" altLang="zh-CN" dirty="0">
              <a:latin typeface="宋体" pitchFamily="2" charset="-122"/>
              <a:ea typeface="宋体" pitchFamily="2" charset="-122"/>
            </a:endParaRPr>
          </a:p>
          <a:p>
            <a:pPr marL="342900" lvl="0" indent="-342900" defTabSz="914400" eaLnBrk="0" fontAlgn="base" hangingPunct="0">
              <a:spcBef>
                <a:spcPct val="30000"/>
              </a:spcBef>
              <a:spcAft>
                <a:spcPct val="0"/>
              </a:spcAft>
              <a:buClr>
                <a:schemeClr val="accent6"/>
              </a:buClr>
              <a:buAutoNum type="arabicPeriod"/>
              <a:defRPr/>
            </a:pPr>
            <a:r>
              <a:rPr lang="zh-CN" altLang="en-US" dirty="0">
                <a:latin typeface="宋体" pitchFamily="2" charset="-122"/>
                <a:ea typeface="宋体" pitchFamily="2" charset="-122"/>
              </a:rPr>
              <a:t>在何处以何种产品形式出版</a:t>
            </a:r>
            <a:endParaRPr lang="en-US" altLang="zh-CN" dirty="0">
              <a:latin typeface="宋体" pitchFamily="2" charset="-122"/>
              <a:ea typeface="宋体" pitchFamily="2" charset="-122"/>
            </a:endParaRPr>
          </a:p>
        </p:txBody>
      </p:sp>
      <p:sp>
        <p:nvSpPr>
          <p:cNvPr id="5" name="Title 4"/>
          <p:cNvSpPr>
            <a:spLocks noGrp="1"/>
          </p:cNvSpPr>
          <p:nvPr>
            <p:ph type="title"/>
          </p:nvPr>
        </p:nvSpPr>
        <p:spPr/>
        <p:txBody>
          <a:bodyPr/>
          <a:lstStyle/>
          <a:p>
            <a:r>
              <a:rPr lang="en-GB" dirty="0" smtClean="0"/>
              <a:t>Search results page</a:t>
            </a:r>
            <a:endParaRPr lang="en-GB"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5827" t="21868" b="721"/>
          <a:stretch/>
        </p:blipFill>
        <p:spPr>
          <a:xfrm>
            <a:off x="816273" y="1483923"/>
            <a:ext cx="4452302" cy="4789875"/>
          </a:xfrm>
          <a:prstGeom prst="rect">
            <a:avLst/>
          </a:prstGeom>
          <a:ln>
            <a:noFill/>
          </a:ln>
          <a:effectLst>
            <a:outerShdw blurRad="292100" dist="139700" dir="2700000" algn="tl" rotWithShape="0">
              <a:srgbClr val="333333">
                <a:alpha val="65000"/>
              </a:srgbClr>
            </a:outerShdw>
          </a:effectLst>
        </p:spPr>
      </p:pic>
      <p:sp>
        <p:nvSpPr>
          <p:cNvPr id="8" name="Textfeld 5"/>
          <p:cNvSpPr txBox="1"/>
          <p:nvPr/>
        </p:nvSpPr>
        <p:spPr>
          <a:xfrm>
            <a:off x="533908" y="1603248"/>
            <a:ext cx="436338" cy="338554"/>
          </a:xfrm>
          <a:prstGeom prst="rect">
            <a:avLst/>
          </a:prstGeom>
          <a:noFill/>
        </p:spPr>
        <p:txBody>
          <a:bodyPr wrap="none" rtlCol="0">
            <a:spAutoFit/>
          </a:bodyPr>
          <a:lstStyle/>
          <a:p>
            <a:r>
              <a:rPr lang="de-DE" dirty="0" smtClean="0">
                <a:solidFill>
                  <a:schemeClr val="accent4"/>
                </a:solidFill>
              </a:rPr>
              <a:t>(1)</a:t>
            </a:r>
            <a:endParaRPr lang="de-DE" dirty="0">
              <a:solidFill>
                <a:schemeClr val="accent4"/>
              </a:solidFill>
            </a:endParaRPr>
          </a:p>
        </p:txBody>
      </p:sp>
      <p:sp>
        <p:nvSpPr>
          <p:cNvPr id="9" name="Textfeld 6"/>
          <p:cNvSpPr txBox="1"/>
          <p:nvPr/>
        </p:nvSpPr>
        <p:spPr>
          <a:xfrm>
            <a:off x="546608" y="1802158"/>
            <a:ext cx="436338" cy="338554"/>
          </a:xfrm>
          <a:prstGeom prst="rect">
            <a:avLst/>
          </a:prstGeom>
          <a:noFill/>
        </p:spPr>
        <p:txBody>
          <a:bodyPr wrap="none" rtlCol="0">
            <a:spAutoFit/>
          </a:bodyPr>
          <a:lstStyle/>
          <a:p>
            <a:r>
              <a:rPr lang="de-DE" dirty="0" smtClean="0">
                <a:solidFill>
                  <a:schemeClr val="accent4"/>
                </a:solidFill>
              </a:rPr>
              <a:t>(2)</a:t>
            </a:r>
            <a:endParaRPr lang="de-DE" dirty="0">
              <a:solidFill>
                <a:schemeClr val="accent4"/>
              </a:solidFill>
            </a:endParaRPr>
          </a:p>
        </p:txBody>
      </p:sp>
      <p:sp>
        <p:nvSpPr>
          <p:cNvPr id="10" name="Textfeld 8"/>
          <p:cNvSpPr txBox="1"/>
          <p:nvPr/>
        </p:nvSpPr>
        <p:spPr>
          <a:xfrm>
            <a:off x="549182" y="2176046"/>
            <a:ext cx="436338" cy="338554"/>
          </a:xfrm>
          <a:prstGeom prst="rect">
            <a:avLst/>
          </a:prstGeom>
          <a:noFill/>
        </p:spPr>
        <p:txBody>
          <a:bodyPr wrap="none" rtlCol="0">
            <a:spAutoFit/>
          </a:bodyPr>
          <a:lstStyle/>
          <a:p>
            <a:r>
              <a:rPr lang="de-DE" dirty="0" smtClean="0">
                <a:solidFill>
                  <a:schemeClr val="accent4"/>
                </a:solidFill>
              </a:rPr>
              <a:t>(3)</a:t>
            </a:r>
            <a:endParaRPr lang="de-DE" dirty="0">
              <a:solidFill>
                <a:schemeClr val="accent4"/>
              </a:solidFill>
            </a:endParaRPr>
          </a:p>
        </p:txBody>
      </p:sp>
      <p:sp>
        <p:nvSpPr>
          <p:cNvPr id="11" name="Textfeld 9"/>
          <p:cNvSpPr txBox="1"/>
          <p:nvPr/>
        </p:nvSpPr>
        <p:spPr>
          <a:xfrm>
            <a:off x="2173732" y="2242199"/>
            <a:ext cx="436338" cy="338554"/>
          </a:xfrm>
          <a:prstGeom prst="rect">
            <a:avLst/>
          </a:prstGeom>
          <a:noFill/>
        </p:spPr>
        <p:txBody>
          <a:bodyPr wrap="none" rtlCol="0">
            <a:spAutoFit/>
          </a:bodyPr>
          <a:lstStyle/>
          <a:p>
            <a:r>
              <a:rPr lang="de-DE" dirty="0" smtClean="0">
                <a:solidFill>
                  <a:schemeClr val="accent4"/>
                </a:solidFill>
              </a:rPr>
              <a:t>(4)</a:t>
            </a:r>
            <a:endParaRPr lang="de-DE" dirty="0">
              <a:solidFill>
                <a:schemeClr val="accent4"/>
              </a:solidFill>
            </a:endParaRPr>
          </a:p>
        </p:txBody>
      </p:sp>
      <p:sp>
        <p:nvSpPr>
          <p:cNvPr id="12" name="Textfeld 10"/>
          <p:cNvSpPr txBox="1"/>
          <p:nvPr/>
        </p:nvSpPr>
        <p:spPr>
          <a:xfrm>
            <a:off x="559308" y="2393845"/>
            <a:ext cx="513930" cy="369332"/>
          </a:xfrm>
          <a:prstGeom prst="rect">
            <a:avLst/>
          </a:prstGeom>
          <a:noFill/>
        </p:spPr>
        <p:txBody>
          <a:bodyPr wrap="square" rtlCol="0">
            <a:spAutoFit/>
          </a:bodyPr>
          <a:lstStyle/>
          <a:p>
            <a:r>
              <a:rPr lang="de-DE" dirty="0" smtClean="0">
                <a:solidFill>
                  <a:schemeClr val="accent4"/>
                </a:solidFill>
              </a:rPr>
              <a:t>(5)</a:t>
            </a:r>
            <a:endParaRPr lang="de-DE" dirty="0">
              <a:solidFill>
                <a:schemeClr val="accent4"/>
              </a:solidFill>
            </a:endParaRPr>
          </a:p>
        </p:txBody>
      </p:sp>
    </p:spTree>
    <p:extLst>
      <p:ext uri="{BB962C8B-B14F-4D97-AF65-F5344CB8AC3E}">
        <p14:creationId xmlns:p14="http://schemas.microsoft.com/office/powerpoint/2010/main" val="30411851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Search results page</a:t>
            </a:r>
            <a:endParaRPr lang="en-GB"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6163" t="26078"/>
          <a:stretch/>
        </p:blipFill>
        <p:spPr>
          <a:xfrm>
            <a:off x="854964" y="1491827"/>
            <a:ext cx="4559830" cy="4705774"/>
          </a:xfrm>
          <a:prstGeom prst="rect">
            <a:avLst/>
          </a:prstGeom>
          <a:ln>
            <a:noFill/>
          </a:ln>
          <a:effectLst>
            <a:outerShdw blurRad="292100" dist="139700" dir="2700000" algn="tl" rotWithShape="0">
              <a:srgbClr val="333333">
                <a:alpha val="65000"/>
              </a:srgbClr>
            </a:outerShdw>
          </a:effectLst>
        </p:spPr>
      </p:pic>
      <p:sp>
        <p:nvSpPr>
          <p:cNvPr id="6" name="Textfeld 5"/>
          <p:cNvSpPr txBox="1"/>
          <p:nvPr/>
        </p:nvSpPr>
        <p:spPr>
          <a:xfrm>
            <a:off x="533400" y="1436116"/>
            <a:ext cx="495018" cy="369332"/>
          </a:xfrm>
          <a:prstGeom prst="rect">
            <a:avLst/>
          </a:prstGeom>
          <a:noFill/>
        </p:spPr>
        <p:txBody>
          <a:bodyPr wrap="square" rtlCol="0">
            <a:spAutoFit/>
          </a:bodyPr>
          <a:lstStyle/>
          <a:p>
            <a:r>
              <a:rPr lang="de-DE" dirty="0" smtClean="0"/>
              <a:t>(1)</a:t>
            </a:r>
            <a:endParaRPr lang="de-DE" dirty="0"/>
          </a:p>
        </p:txBody>
      </p:sp>
      <p:sp>
        <p:nvSpPr>
          <p:cNvPr id="8" name="Content Placeholder 2"/>
          <p:cNvSpPr txBox="1">
            <a:spLocks/>
          </p:cNvSpPr>
          <p:nvPr/>
        </p:nvSpPr>
        <p:spPr bwMode="auto">
          <a:xfrm>
            <a:off x="6140189" y="1628801"/>
            <a:ext cx="2935572" cy="376718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l">
              <a:spcBef>
                <a:spcPct val="30000"/>
              </a:spcBef>
              <a:defRPr/>
            </a:pPr>
            <a:r>
              <a:rPr kumimoji="0" lang="zh-CN" altLang="en-US" sz="1600" b="1" i="0" u="none" strike="noStrike" kern="0" cap="none" spc="0" normalizeH="0" baseline="0" noProof="0" dirty="0" smtClean="0">
                <a:ln>
                  <a:noFill/>
                </a:ln>
                <a:solidFill>
                  <a:schemeClr val="accent6"/>
                </a:solidFill>
                <a:effectLst/>
                <a:uLnTx/>
                <a:uFillTx/>
                <a:latin typeface="宋体" pitchFamily="2" charset="-122"/>
                <a:ea typeface="宋体" pitchFamily="2" charset="-122"/>
                <a:cs typeface="Calibri" pitchFamily="34" charset="0"/>
              </a:rPr>
              <a:t>内容类型</a:t>
            </a:r>
            <a:endParaRPr kumimoji="0" lang="en-US" sz="1600" b="1" i="0" u="none" strike="noStrike" kern="0" cap="none" spc="0" normalizeH="0" baseline="0" noProof="0" dirty="0" smtClean="0">
              <a:ln>
                <a:noFill/>
              </a:ln>
              <a:solidFill>
                <a:schemeClr val="tx2">
                  <a:lumMod val="50000"/>
                  <a:lumOff val="50000"/>
                </a:schemeClr>
              </a:solidFill>
              <a:effectLst/>
              <a:uLnTx/>
              <a:uFillTx/>
              <a:latin typeface="宋体" pitchFamily="2" charset="-122"/>
              <a:ea typeface="宋体" pitchFamily="2" charset="-122"/>
              <a:cs typeface="Calibri" pitchFamily="34" charset="0"/>
            </a:endParaRPr>
          </a:p>
          <a:p>
            <a:pPr marL="0" marR="0" lvl="0" indent="0" algn="l" defTabSz="914400" rtl="0" eaLnBrk="0" fontAlgn="base" latinLnBrk="0" hangingPunct="0">
              <a:lnSpc>
                <a:spcPct val="100000"/>
              </a:lnSpc>
              <a:spcBef>
                <a:spcPct val="30000"/>
              </a:spcBef>
              <a:spcAft>
                <a:spcPct val="0"/>
              </a:spcAft>
              <a:buClrTx/>
              <a:buSzTx/>
              <a:buFont typeface="Times"/>
              <a:buNone/>
              <a:tabLst/>
              <a:defRPr/>
            </a:pPr>
            <a:r>
              <a:rPr kumimoji="0" lang="zh-CN" altLang="en-US" sz="1600" b="0" i="0" u="none" strike="noStrike" kern="0" cap="none" spc="0" normalizeH="0" baseline="0" noProof="0" dirty="0" smtClean="0">
                <a:ln>
                  <a:noFill/>
                </a:ln>
                <a:effectLst/>
                <a:uLnTx/>
                <a:uFillTx/>
                <a:latin typeface="宋体" pitchFamily="2" charset="-122"/>
                <a:ea typeface="宋体" pitchFamily="2" charset="-122"/>
                <a:cs typeface="Calibri" pitchFamily="34" charset="0"/>
              </a:rPr>
              <a:t>搜索结果将会有</a:t>
            </a:r>
            <a:r>
              <a:rPr lang="zh-CN" altLang="en-US" sz="1600" kern="0" dirty="0" smtClean="0">
                <a:latin typeface="宋体" pitchFamily="2" charset="-122"/>
                <a:ea typeface="宋体" pitchFamily="2" charset="-122"/>
                <a:cs typeface="Calibri" pitchFamily="34" charset="0"/>
              </a:rPr>
              <a:t>以下类型</a:t>
            </a:r>
            <a:r>
              <a:rPr kumimoji="0" lang="en-US" sz="1600" b="0" i="0" u="none" strike="noStrike" kern="0" cap="none" spc="0" normalizeH="0" baseline="0" noProof="0" dirty="0" smtClean="0">
                <a:ln>
                  <a:noFill/>
                </a:ln>
                <a:effectLst/>
                <a:uLnTx/>
                <a:uFillTx/>
                <a:latin typeface="宋体" pitchFamily="2" charset="-122"/>
                <a:ea typeface="宋体" pitchFamily="2" charset="-122"/>
                <a:cs typeface="Calibri" pitchFamily="34" charset="0"/>
              </a:rPr>
              <a:t>:</a:t>
            </a:r>
          </a:p>
          <a:p>
            <a:pPr marL="180975" marR="0" lvl="0" indent="-180975" algn="l" defTabSz="914400" rtl="0" eaLnBrk="0" fontAlgn="base" latinLnBrk="0" hangingPunct="0">
              <a:lnSpc>
                <a:spcPct val="100000"/>
              </a:lnSpc>
              <a:spcBef>
                <a:spcPct val="30000"/>
              </a:spcBef>
              <a:spcAft>
                <a:spcPct val="0"/>
              </a:spcAft>
              <a:buClr>
                <a:schemeClr val="accent6"/>
              </a:buClr>
              <a:buSzTx/>
              <a:buFont typeface="Arial" pitchFamily="34" charset="0"/>
              <a:buNone/>
              <a:tabLst/>
              <a:defRPr/>
            </a:pPr>
            <a:r>
              <a:rPr kumimoji="0" lang="zh-CN" altLang="en-US" sz="1600" b="1" i="0" u="none" strike="noStrike" kern="0" cap="none" spc="0" normalizeH="0" baseline="0" noProof="0" dirty="0" smtClean="0">
                <a:ln>
                  <a:noFill/>
                </a:ln>
                <a:solidFill>
                  <a:schemeClr val="accent6"/>
                </a:solidFill>
                <a:effectLst/>
                <a:uLnTx/>
                <a:uFillTx/>
                <a:latin typeface="宋体" pitchFamily="2" charset="-122"/>
                <a:ea typeface="宋体" pitchFamily="2" charset="-122"/>
                <a:cs typeface="Calibri" pitchFamily="34" charset="0"/>
              </a:rPr>
              <a:t>较大的分类</a:t>
            </a:r>
            <a:r>
              <a:rPr kumimoji="0" lang="en-US" sz="1600" b="1" i="0" u="none" strike="noStrike" kern="0" cap="none" spc="0" normalizeH="0" baseline="0" noProof="0" dirty="0" smtClean="0">
                <a:ln>
                  <a:noFill/>
                </a:ln>
                <a:solidFill>
                  <a:schemeClr val="accent6"/>
                </a:solidFill>
                <a:effectLst/>
                <a:uLnTx/>
                <a:uFillTx/>
                <a:latin typeface="宋体" pitchFamily="2" charset="-122"/>
                <a:ea typeface="宋体" pitchFamily="2" charset="-122"/>
                <a:cs typeface="Calibri" pitchFamily="34" charset="0"/>
              </a:rPr>
              <a:t>:</a:t>
            </a:r>
          </a:p>
          <a:p>
            <a:pPr marL="180975" marR="0" lvl="0" indent="-180975" algn="l" defTabSz="914400" rtl="0" eaLnBrk="0" fontAlgn="base" latinLnBrk="0" hangingPunct="0">
              <a:lnSpc>
                <a:spcPct val="100000"/>
              </a:lnSpc>
              <a:spcBef>
                <a:spcPct val="30000"/>
              </a:spcBef>
              <a:spcAft>
                <a:spcPct val="0"/>
              </a:spcAft>
              <a:buClr>
                <a:schemeClr val="accent6"/>
              </a:buClr>
              <a:buSzTx/>
              <a:buFont typeface="Arial" pitchFamily="34" charset="0"/>
              <a:buChar char="•"/>
              <a:tabLst/>
              <a:defRPr/>
            </a:pPr>
            <a:r>
              <a:rPr lang="zh-CN" altLang="en-US" sz="1600" kern="0" dirty="0" smtClean="0">
                <a:latin typeface="宋体" pitchFamily="2" charset="-122"/>
                <a:ea typeface="宋体" pitchFamily="2" charset="-122"/>
                <a:cs typeface="Calibri" pitchFamily="34" charset="0"/>
              </a:rPr>
              <a:t>丛书</a:t>
            </a:r>
            <a:r>
              <a:rPr lang="en-US" sz="1600" kern="0" dirty="0" smtClean="0">
                <a:latin typeface="宋体" pitchFamily="2" charset="-122"/>
                <a:ea typeface="宋体" pitchFamily="2" charset="-122"/>
                <a:cs typeface="Calibri" pitchFamily="34" charset="0"/>
              </a:rPr>
              <a:t> (</a:t>
            </a:r>
            <a:r>
              <a:rPr lang="zh-CN" altLang="en-US" sz="1600" kern="0" dirty="0" smtClean="0">
                <a:latin typeface="宋体" pitchFamily="2" charset="-122"/>
                <a:ea typeface="宋体" pitchFamily="2" charset="-122"/>
                <a:cs typeface="Calibri" pitchFamily="34" charset="0"/>
              </a:rPr>
              <a:t>图书</a:t>
            </a:r>
            <a:r>
              <a:rPr lang="en-US" sz="1600" kern="0" dirty="0" smtClean="0">
                <a:latin typeface="宋体" pitchFamily="2" charset="-122"/>
                <a:ea typeface="宋体" pitchFamily="2" charset="-122"/>
                <a:cs typeface="Calibri" pitchFamily="34" charset="0"/>
              </a:rPr>
              <a:t>)</a:t>
            </a:r>
          </a:p>
          <a:p>
            <a:pPr marL="180975" lvl="0" indent="-180975" algn="l">
              <a:spcBef>
                <a:spcPct val="30000"/>
              </a:spcBef>
              <a:buClr>
                <a:schemeClr val="accent6"/>
              </a:buClr>
              <a:buFont typeface="Arial" pitchFamily="34" charset="0"/>
              <a:buChar char="•"/>
              <a:defRPr/>
            </a:pPr>
            <a:r>
              <a:rPr lang="zh-CN" altLang="en-US" sz="1600" kern="0" dirty="0" smtClean="0">
                <a:latin typeface="宋体" pitchFamily="2" charset="-122"/>
                <a:ea typeface="宋体" pitchFamily="2" charset="-122"/>
                <a:cs typeface="Calibri" pitchFamily="34" charset="0"/>
              </a:rPr>
              <a:t>图书</a:t>
            </a:r>
            <a:r>
              <a:rPr lang="en-US" sz="1600" kern="0" dirty="0" smtClean="0">
                <a:latin typeface="宋体" pitchFamily="2" charset="-122"/>
                <a:ea typeface="宋体" pitchFamily="2" charset="-122"/>
                <a:cs typeface="Calibri" pitchFamily="34" charset="0"/>
              </a:rPr>
              <a:t> (</a:t>
            </a:r>
            <a:r>
              <a:rPr lang="zh-CN" altLang="en-US" sz="1600" dirty="0" smtClean="0">
                <a:latin typeface="宋体" pitchFamily="2" charset="-122"/>
                <a:ea typeface="宋体" pitchFamily="2" charset="-122"/>
              </a:rPr>
              <a:t>章节或指南</a:t>
            </a:r>
            <a:r>
              <a:rPr lang="en-US" sz="1600" kern="0" dirty="0" smtClean="0">
                <a:latin typeface="宋体" pitchFamily="2" charset="-122"/>
                <a:ea typeface="宋体" pitchFamily="2" charset="-122"/>
                <a:cs typeface="Calibri" pitchFamily="34" charset="0"/>
              </a:rPr>
              <a:t>)</a:t>
            </a:r>
          </a:p>
          <a:p>
            <a:pPr marL="180975" lvl="0" indent="-180975" algn="l">
              <a:spcBef>
                <a:spcPct val="30000"/>
              </a:spcBef>
              <a:buClr>
                <a:schemeClr val="accent6"/>
              </a:buClr>
              <a:buFont typeface="Arial" pitchFamily="34" charset="0"/>
              <a:buChar char="•"/>
              <a:defRPr/>
            </a:pPr>
            <a:r>
              <a:rPr lang="zh-CN" altLang="en-US" sz="1600" dirty="0" smtClean="0">
                <a:latin typeface="宋体" pitchFamily="2" charset="-122"/>
                <a:ea typeface="宋体" pitchFamily="2" charset="-122"/>
              </a:rPr>
              <a:t>期刊（文章）</a:t>
            </a:r>
            <a:endParaRPr lang="en-US" altLang="zh-CN" sz="1600" dirty="0" smtClean="0">
              <a:latin typeface="宋体" pitchFamily="2" charset="-122"/>
              <a:ea typeface="宋体" pitchFamily="2" charset="-122"/>
            </a:endParaRPr>
          </a:p>
          <a:p>
            <a:pPr marL="180975" lvl="0" indent="-180975" algn="l">
              <a:spcBef>
                <a:spcPct val="30000"/>
              </a:spcBef>
              <a:buClr>
                <a:schemeClr val="accent6"/>
              </a:buClr>
              <a:buFont typeface="Arial" pitchFamily="34" charset="0"/>
              <a:buChar char="•"/>
              <a:defRPr/>
            </a:pPr>
            <a:r>
              <a:rPr lang="zh-CN" altLang="en-US" sz="1600" kern="0" dirty="0" smtClean="0">
                <a:latin typeface="宋体" pitchFamily="2" charset="-122"/>
                <a:ea typeface="宋体" pitchFamily="2" charset="-122"/>
                <a:cs typeface="Calibri" pitchFamily="34" charset="0"/>
              </a:rPr>
              <a:t>参考工具书</a:t>
            </a:r>
            <a:endParaRPr lang="en-US" sz="1600" kern="0" dirty="0" smtClean="0">
              <a:latin typeface="宋体" pitchFamily="2" charset="-122"/>
              <a:ea typeface="宋体" pitchFamily="2" charset="-122"/>
              <a:cs typeface="Calibri" pitchFamily="34" charset="0"/>
            </a:endParaRPr>
          </a:p>
          <a:p>
            <a:pPr marL="180975" marR="0" lvl="0" indent="-180975" algn="l" defTabSz="914400" rtl="0" eaLnBrk="0" fontAlgn="base" latinLnBrk="0" hangingPunct="0">
              <a:lnSpc>
                <a:spcPct val="100000"/>
              </a:lnSpc>
              <a:spcBef>
                <a:spcPct val="30000"/>
              </a:spcBef>
              <a:spcAft>
                <a:spcPct val="0"/>
              </a:spcAft>
              <a:buClr>
                <a:schemeClr val="accent6"/>
              </a:buClr>
              <a:buSzTx/>
              <a:tabLst/>
              <a:defRPr/>
            </a:pPr>
            <a:r>
              <a:rPr kumimoji="0" lang="zh-CN" altLang="en-US" sz="1600" b="1" i="0" u="none" strike="noStrike" kern="0" cap="none" spc="0" normalizeH="0" baseline="0" noProof="0" dirty="0" smtClean="0">
                <a:ln>
                  <a:noFill/>
                </a:ln>
                <a:solidFill>
                  <a:schemeClr val="accent6"/>
                </a:solidFill>
                <a:effectLst/>
                <a:uLnTx/>
                <a:uFillTx/>
                <a:latin typeface="宋体" pitchFamily="2" charset="-122"/>
                <a:ea typeface="宋体" pitchFamily="2" charset="-122"/>
                <a:cs typeface="Calibri" pitchFamily="34" charset="0"/>
              </a:rPr>
              <a:t>细分</a:t>
            </a:r>
            <a:r>
              <a:rPr kumimoji="0" lang="en-US" sz="1600" b="1" i="0" u="none" strike="noStrike" kern="0" cap="none" spc="0" normalizeH="0" baseline="0" noProof="0" dirty="0" smtClean="0">
                <a:ln>
                  <a:noFill/>
                </a:ln>
                <a:solidFill>
                  <a:schemeClr val="accent6"/>
                </a:solidFill>
                <a:effectLst/>
                <a:uLnTx/>
                <a:uFillTx/>
                <a:latin typeface="宋体" pitchFamily="2" charset="-122"/>
                <a:ea typeface="宋体" pitchFamily="2" charset="-122"/>
                <a:cs typeface="Calibri" pitchFamily="34" charset="0"/>
              </a:rPr>
              <a:t>:</a:t>
            </a:r>
          </a:p>
          <a:p>
            <a:pPr marL="180975" indent="-180975" algn="l">
              <a:spcBef>
                <a:spcPct val="30000"/>
              </a:spcBef>
              <a:buClr>
                <a:schemeClr val="accent6"/>
              </a:buClr>
              <a:buFont typeface="Arial" pitchFamily="34" charset="0"/>
              <a:buChar char="•"/>
              <a:defRPr/>
            </a:pPr>
            <a:r>
              <a:rPr lang="zh-CN" altLang="en-US" sz="1600" kern="0" dirty="0" smtClean="0">
                <a:latin typeface="宋体" pitchFamily="2" charset="-122"/>
                <a:ea typeface="宋体" pitchFamily="2" charset="-122"/>
                <a:cs typeface="Calibri" pitchFamily="34" charset="0"/>
              </a:rPr>
              <a:t>章节</a:t>
            </a:r>
            <a:endParaRPr lang="en-US" altLang="zh-CN" sz="1600" kern="0" dirty="0" smtClean="0">
              <a:latin typeface="宋体" pitchFamily="2" charset="-122"/>
              <a:ea typeface="宋体" pitchFamily="2" charset="-122"/>
              <a:cs typeface="Calibri" pitchFamily="34" charset="0"/>
            </a:endParaRPr>
          </a:p>
          <a:p>
            <a:pPr marL="180975" indent="-180975" algn="l">
              <a:spcBef>
                <a:spcPct val="30000"/>
              </a:spcBef>
              <a:buClr>
                <a:schemeClr val="accent6"/>
              </a:buClr>
              <a:buFont typeface="Arial" pitchFamily="34" charset="0"/>
              <a:buChar char="•"/>
              <a:defRPr/>
            </a:pPr>
            <a:r>
              <a:rPr lang="zh-CN" altLang="en-US" sz="1600" kern="0" dirty="0" smtClean="0">
                <a:latin typeface="宋体" pitchFamily="2" charset="-122"/>
                <a:ea typeface="宋体" pitchFamily="2" charset="-122"/>
                <a:cs typeface="Calibri" pitchFamily="34" charset="0"/>
              </a:rPr>
              <a:t>指南</a:t>
            </a:r>
            <a:endParaRPr lang="en-US" altLang="zh-CN" sz="1600" kern="0" dirty="0" smtClean="0">
              <a:latin typeface="宋体" pitchFamily="2" charset="-122"/>
              <a:ea typeface="宋体" pitchFamily="2" charset="-122"/>
              <a:cs typeface="Calibri" pitchFamily="34" charset="0"/>
            </a:endParaRPr>
          </a:p>
          <a:p>
            <a:pPr marL="180975" indent="-180975" algn="l">
              <a:spcBef>
                <a:spcPct val="30000"/>
              </a:spcBef>
              <a:buClr>
                <a:schemeClr val="accent6"/>
              </a:buClr>
              <a:buFont typeface="Arial" pitchFamily="34" charset="0"/>
              <a:buChar char="•"/>
              <a:defRPr/>
            </a:pPr>
            <a:r>
              <a:rPr lang="zh-CN" altLang="en-US" sz="1600" kern="0" dirty="0" smtClean="0">
                <a:latin typeface="宋体" pitchFamily="2" charset="-122"/>
                <a:ea typeface="宋体" pitchFamily="2" charset="-122"/>
                <a:cs typeface="Calibri" pitchFamily="34" charset="0"/>
              </a:rPr>
              <a:t>文章</a:t>
            </a:r>
            <a:endParaRPr lang="en-US" altLang="zh-CN" sz="1600" kern="0" dirty="0" smtClean="0">
              <a:latin typeface="宋体" pitchFamily="2" charset="-122"/>
              <a:ea typeface="宋体" pitchFamily="2" charset="-122"/>
              <a:cs typeface="Calibri" pitchFamily="34" charset="0"/>
            </a:endParaRPr>
          </a:p>
          <a:p>
            <a:pPr marL="180975" lvl="0" indent="-180975" algn="l">
              <a:spcBef>
                <a:spcPct val="30000"/>
              </a:spcBef>
              <a:buClr>
                <a:schemeClr val="accent6"/>
              </a:buClr>
              <a:buFont typeface="Arial" pitchFamily="34" charset="0"/>
              <a:buChar char="•"/>
              <a:defRPr/>
            </a:pPr>
            <a:r>
              <a:rPr lang="zh-CN" altLang="en-US" sz="1600" kern="0" dirty="0" smtClean="0">
                <a:latin typeface="宋体" pitchFamily="2" charset="-122"/>
                <a:ea typeface="宋体" pitchFamily="2" charset="-122"/>
                <a:cs typeface="Calibri" pitchFamily="34" charset="0"/>
              </a:rPr>
              <a:t>参考工具书条目</a:t>
            </a:r>
            <a:endParaRPr lang="en-US" sz="1600" kern="0" dirty="0" smtClean="0">
              <a:latin typeface="宋体" pitchFamily="2" charset="-122"/>
              <a:ea typeface="宋体" pitchFamily="2" charset="-122"/>
              <a:cs typeface="Calibri" pitchFamily="34" charset="0"/>
            </a:endParaRPr>
          </a:p>
        </p:txBody>
      </p:sp>
    </p:spTree>
    <p:extLst>
      <p:ext uri="{BB962C8B-B14F-4D97-AF65-F5344CB8AC3E}">
        <p14:creationId xmlns:p14="http://schemas.microsoft.com/office/powerpoint/2010/main" val="30411851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956300" y="1436688"/>
            <a:ext cx="3108326" cy="2926955"/>
          </a:xfrm>
        </p:spPr>
        <p:txBody>
          <a:bodyPr/>
          <a:lstStyle/>
          <a:p>
            <a:pPr>
              <a:spcBef>
                <a:spcPct val="30000"/>
              </a:spcBef>
              <a:buClrTx/>
              <a:defRPr/>
            </a:pPr>
            <a:r>
              <a:rPr lang="zh-CN" altLang="en-US" dirty="0">
                <a:solidFill>
                  <a:schemeClr val="accent6"/>
                </a:solidFill>
                <a:latin typeface="宋体" pitchFamily="2" charset="-122"/>
                <a:ea typeface="宋体" pitchFamily="2" charset="-122"/>
              </a:rPr>
              <a:t>聚类选项</a:t>
            </a:r>
            <a:r>
              <a:rPr lang="en-US" dirty="0">
                <a:solidFill>
                  <a:schemeClr val="accent6"/>
                </a:solidFill>
                <a:latin typeface="宋体" pitchFamily="2" charset="-122"/>
                <a:ea typeface="宋体" pitchFamily="2" charset="-122"/>
              </a:rPr>
              <a:t>:</a:t>
            </a:r>
          </a:p>
          <a:p>
            <a:pPr>
              <a:spcBef>
                <a:spcPct val="30000"/>
              </a:spcBef>
              <a:buClrTx/>
              <a:defRPr/>
            </a:pPr>
            <a:r>
              <a:rPr lang="zh-CN" altLang="en-US" dirty="0">
                <a:latin typeface="宋体" pitchFamily="2" charset="-122"/>
                <a:ea typeface="宋体" pitchFamily="2" charset="-122"/>
              </a:rPr>
              <a:t>在页面左方有聚类选项帮助您优化搜索结果</a:t>
            </a:r>
            <a:endParaRPr lang="en-US" altLang="zh-CN" dirty="0">
              <a:solidFill>
                <a:schemeClr val="accent4"/>
              </a:solidFill>
              <a:latin typeface="宋体" pitchFamily="2" charset="-122"/>
              <a:ea typeface="宋体" pitchFamily="2" charset="-122"/>
              <a:cs typeface="Calibri" pitchFamily="34" charset="0"/>
            </a:endParaRPr>
          </a:p>
          <a:p>
            <a:pPr>
              <a:spcBef>
                <a:spcPct val="30000"/>
              </a:spcBef>
              <a:buClrTx/>
              <a:defRPr/>
            </a:pPr>
            <a:r>
              <a:rPr lang="zh-CN" altLang="en-US" dirty="0">
                <a:solidFill>
                  <a:schemeClr val="accent6"/>
                </a:solidFill>
                <a:latin typeface="宋体" pitchFamily="2" charset="-122"/>
                <a:ea typeface="宋体" pitchFamily="2" charset="-122"/>
              </a:rPr>
              <a:t>聚类选项包括</a:t>
            </a:r>
            <a:r>
              <a:rPr lang="en-US" dirty="0">
                <a:solidFill>
                  <a:schemeClr val="accent6"/>
                </a:solidFill>
                <a:latin typeface="宋体" pitchFamily="2" charset="-122"/>
                <a:ea typeface="宋体" pitchFamily="2" charset="-122"/>
              </a:rPr>
              <a:t>:</a:t>
            </a:r>
          </a:p>
          <a:p>
            <a:pPr marL="285750" lvl="1" indent="-285750">
              <a:buClr>
                <a:schemeClr val="accent6"/>
              </a:buClr>
              <a:buFont typeface="Arial" pitchFamily="34" charset="0"/>
              <a:buChar char="•"/>
              <a:defRPr/>
            </a:pPr>
            <a:r>
              <a:rPr lang="zh-CN" altLang="en-US" dirty="0">
                <a:solidFill>
                  <a:schemeClr val="accent4"/>
                </a:solidFill>
                <a:latin typeface="宋体" pitchFamily="2" charset="-122"/>
                <a:ea typeface="宋体" pitchFamily="2" charset="-122"/>
                <a:cs typeface="Calibri" pitchFamily="34" charset="0"/>
              </a:rPr>
              <a:t>内容类型</a:t>
            </a:r>
          </a:p>
          <a:p>
            <a:pPr marL="285750" lvl="1" indent="-285750">
              <a:buClr>
                <a:schemeClr val="accent6"/>
              </a:buClr>
              <a:buFont typeface="Arial" pitchFamily="34" charset="0"/>
              <a:buChar char="•"/>
              <a:defRPr/>
            </a:pPr>
            <a:r>
              <a:rPr lang="zh-CN" altLang="en-US" dirty="0" smtClean="0">
                <a:solidFill>
                  <a:schemeClr val="accent4"/>
                </a:solidFill>
                <a:latin typeface="宋体" pitchFamily="2" charset="-122"/>
                <a:ea typeface="宋体" pitchFamily="2" charset="-122"/>
                <a:cs typeface="Calibri" pitchFamily="34" charset="0"/>
              </a:rPr>
              <a:t>学科</a:t>
            </a:r>
            <a:endParaRPr lang="zh-CN" altLang="en-US" dirty="0">
              <a:solidFill>
                <a:schemeClr val="accent4"/>
              </a:solidFill>
              <a:latin typeface="宋体" pitchFamily="2" charset="-122"/>
              <a:ea typeface="宋体" pitchFamily="2" charset="-122"/>
              <a:cs typeface="Calibri" pitchFamily="34" charset="0"/>
            </a:endParaRPr>
          </a:p>
          <a:p>
            <a:pPr marL="285750" lvl="1" indent="-285750">
              <a:buClr>
                <a:schemeClr val="accent6"/>
              </a:buClr>
              <a:buFont typeface="Arial" pitchFamily="34" charset="0"/>
              <a:buChar char="•"/>
              <a:defRPr/>
            </a:pPr>
            <a:r>
              <a:rPr lang="zh-CN" altLang="en-US" dirty="0" smtClean="0">
                <a:solidFill>
                  <a:schemeClr val="accent4"/>
                </a:solidFill>
                <a:latin typeface="宋体" pitchFamily="2" charset="-122"/>
                <a:ea typeface="宋体" pitchFamily="2" charset="-122"/>
                <a:cs typeface="Calibri" pitchFamily="34" charset="0"/>
              </a:rPr>
              <a:t>子</a:t>
            </a:r>
            <a:r>
              <a:rPr lang="zh-CN" altLang="en-US" dirty="0">
                <a:solidFill>
                  <a:schemeClr val="accent4"/>
                </a:solidFill>
                <a:latin typeface="宋体" pitchFamily="2" charset="-122"/>
                <a:ea typeface="宋体" pitchFamily="2" charset="-122"/>
                <a:cs typeface="Calibri" pitchFamily="34" charset="0"/>
              </a:rPr>
              <a:t>学科</a:t>
            </a:r>
          </a:p>
          <a:p>
            <a:pPr marL="285750" lvl="1" indent="-285750">
              <a:buClr>
                <a:schemeClr val="accent6"/>
              </a:buClr>
              <a:buFont typeface="Arial" pitchFamily="34" charset="0"/>
              <a:buChar char="•"/>
              <a:defRPr/>
            </a:pPr>
            <a:r>
              <a:rPr lang="zh-CN" altLang="en-US" b="0" dirty="0" smtClean="0">
                <a:solidFill>
                  <a:schemeClr val="accent4"/>
                </a:solidFill>
                <a:latin typeface="宋体" pitchFamily="2" charset="-122"/>
                <a:ea typeface="宋体" pitchFamily="2" charset="-122"/>
                <a:cs typeface="Calibri" pitchFamily="34" charset="0"/>
              </a:rPr>
              <a:t>语言</a:t>
            </a:r>
            <a:endParaRPr lang="en-US" b="0" dirty="0">
              <a:solidFill>
                <a:schemeClr val="accent4"/>
              </a:solidFill>
              <a:latin typeface="宋体" pitchFamily="2" charset="-122"/>
              <a:ea typeface="宋体" pitchFamily="2" charset="-122"/>
              <a:cs typeface="Calibri" pitchFamily="34" charset="0"/>
            </a:endParaRPr>
          </a:p>
        </p:txBody>
      </p:sp>
      <p:sp>
        <p:nvSpPr>
          <p:cNvPr id="5" name="Title 4"/>
          <p:cNvSpPr>
            <a:spLocks noGrp="1"/>
          </p:cNvSpPr>
          <p:nvPr>
            <p:ph type="title"/>
          </p:nvPr>
        </p:nvSpPr>
        <p:spPr/>
        <p:txBody>
          <a:bodyPr/>
          <a:lstStyle/>
          <a:p>
            <a:r>
              <a:rPr lang="zh-CN" altLang="en-US" dirty="0">
                <a:latin typeface="宋体" pitchFamily="2" charset="-122"/>
                <a:ea typeface="宋体" pitchFamily="2" charset="-122"/>
              </a:rPr>
              <a:t>搜索结果页面</a:t>
            </a:r>
            <a:endParaRPr lang="en-GB"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960"/>
          <a:stretch/>
        </p:blipFill>
        <p:spPr>
          <a:xfrm>
            <a:off x="846836" y="1442212"/>
            <a:ext cx="4728464" cy="4827420"/>
          </a:xfrm>
          <a:prstGeom prst="rect">
            <a:avLst/>
          </a:prstGeom>
          <a:ln>
            <a:noFill/>
          </a:ln>
          <a:effectLst>
            <a:outerShdw blurRad="292100" dist="139700" dir="2700000" algn="tl" rotWithShape="0">
              <a:srgbClr val="333333">
                <a:alpha val="65000"/>
              </a:srgbClr>
            </a:outerShdw>
          </a:effectLst>
        </p:spPr>
      </p:pic>
      <p:sp>
        <p:nvSpPr>
          <p:cNvPr id="6" name="Abgerundetes Rechteck 5"/>
          <p:cNvSpPr/>
          <p:nvPr/>
        </p:nvSpPr>
        <p:spPr bwMode="auto">
          <a:xfrm>
            <a:off x="868723" y="2794000"/>
            <a:ext cx="1188677" cy="3470173"/>
          </a:xfrm>
          <a:prstGeom prst="roundRect">
            <a:avLst/>
          </a:prstGeom>
          <a:noFill/>
          <a:ln w="38100" cap="flat" cmpd="sng" algn="ctr">
            <a:solidFill>
              <a:schemeClr val="accent6"/>
            </a:solidFill>
            <a:prstDash val="solid"/>
            <a:round/>
            <a:headEnd type="none" w="med" len="med"/>
            <a:tailEnd type="none" w="med" len="med"/>
          </a:ln>
          <a:effectLst/>
        </p:spPr>
        <p:txBody>
          <a:bodyPr wrap="square">
            <a:spAutoFit/>
          </a:bodyPr>
          <a:lstStyle/>
          <a:p>
            <a:pPr algn="ctr" eaLnBrk="0" hangingPunct="0">
              <a:spcBef>
                <a:spcPct val="50000"/>
              </a:spcBef>
              <a:defRPr/>
            </a:pPr>
            <a:endParaRPr lang="de-DE">
              <a:latin typeface="Arial" charset="0"/>
            </a:endParaRPr>
          </a:p>
        </p:txBody>
      </p:sp>
    </p:spTree>
    <p:extLst>
      <p:ext uri="{BB962C8B-B14F-4D97-AF65-F5344CB8AC3E}">
        <p14:creationId xmlns:p14="http://schemas.microsoft.com/office/powerpoint/2010/main" val="30411851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263" y="1517397"/>
            <a:ext cx="5352137" cy="33586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6"/>
          <p:cNvSpPr>
            <a:spLocks noGrp="1"/>
          </p:cNvSpPr>
          <p:nvPr>
            <p:ph type="body" sz="quarter" idx="14"/>
          </p:nvPr>
        </p:nvSpPr>
        <p:spPr>
          <a:xfrm>
            <a:off x="6426200" y="1436688"/>
            <a:ext cx="2638426" cy="2856167"/>
          </a:xfrm>
        </p:spPr>
        <p:txBody>
          <a:bodyPr/>
          <a:lstStyle/>
          <a:p>
            <a:pPr eaLnBrk="0" hangingPunct="0">
              <a:spcBef>
                <a:spcPct val="30000"/>
              </a:spcBef>
              <a:defRPr/>
            </a:pPr>
            <a:r>
              <a:rPr lang="zh-CN" altLang="en-US" kern="0" dirty="0" smtClean="0">
                <a:solidFill>
                  <a:schemeClr val="accent6"/>
                </a:solidFill>
                <a:latin typeface="宋体" pitchFamily="2" charset="-122"/>
                <a:ea typeface="宋体" pitchFamily="2" charset="-122"/>
                <a:cs typeface="Calibri" pitchFamily="34" charset="0"/>
              </a:rPr>
              <a:t>排序选项</a:t>
            </a:r>
            <a:endParaRPr lang="en-US" kern="0" dirty="0" smtClean="0">
              <a:solidFill>
                <a:schemeClr val="accent6"/>
              </a:solidFill>
              <a:latin typeface="宋体" pitchFamily="2" charset="-122"/>
              <a:ea typeface="宋体" pitchFamily="2" charset="-122"/>
              <a:cs typeface="Calibri" pitchFamily="34" charset="0"/>
            </a:endParaRPr>
          </a:p>
          <a:p>
            <a:pPr eaLnBrk="0" hangingPunct="0">
              <a:spcBef>
                <a:spcPct val="30000"/>
              </a:spcBef>
              <a:defRPr/>
            </a:pPr>
            <a:r>
              <a:rPr lang="zh-CN" altLang="en-US" b="0" kern="0" dirty="0" smtClean="0">
                <a:latin typeface="宋体" pitchFamily="2" charset="-122"/>
                <a:ea typeface="宋体" pitchFamily="2" charset="-122"/>
                <a:cs typeface="Calibri" pitchFamily="34" charset="0"/>
              </a:rPr>
              <a:t>默认条件下，检索结果按照出版顺序排序，更多的排序选项包括</a:t>
            </a:r>
            <a:r>
              <a:rPr lang="en-US" b="0" kern="0" dirty="0" smtClean="0">
                <a:latin typeface="宋体" pitchFamily="2" charset="-122"/>
                <a:ea typeface="宋体" pitchFamily="2" charset="-122"/>
                <a:cs typeface="Calibri" pitchFamily="34" charset="0"/>
              </a:rPr>
              <a:t>: </a:t>
            </a:r>
            <a:endParaRPr lang="en-US" b="0" kern="0" dirty="0">
              <a:latin typeface="宋体" pitchFamily="2" charset="-122"/>
              <a:ea typeface="宋体" pitchFamily="2" charset="-122"/>
              <a:cs typeface="Calibri" pitchFamily="34" charset="0"/>
            </a:endParaRPr>
          </a:p>
          <a:p>
            <a:pPr marL="180975" indent="-180975" eaLnBrk="0" hangingPunct="0">
              <a:spcBef>
                <a:spcPct val="30000"/>
              </a:spcBef>
              <a:buClr>
                <a:schemeClr val="accent6"/>
              </a:buClr>
              <a:buFont typeface="Arial" pitchFamily="34" charset="0"/>
              <a:buChar char="•"/>
              <a:defRPr/>
            </a:pPr>
            <a:r>
              <a:rPr lang="en-US" b="0" kern="0" dirty="0">
                <a:latin typeface="宋体" pitchFamily="2" charset="-122"/>
                <a:ea typeface="宋体" pitchFamily="2" charset="-122"/>
                <a:cs typeface="Calibri" pitchFamily="34" charset="0"/>
              </a:rPr>
              <a:t> </a:t>
            </a:r>
            <a:r>
              <a:rPr lang="zh-CN" altLang="en-US" b="0" kern="0" dirty="0" smtClean="0">
                <a:latin typeface="宋体" pitchFamily="2" charset="-122"/>
                <a:ea typeface="宋体" pitchFamily="2" charset="-122"/>
                <a:cs typeface="Calibri" pitchFamily="34" charset="0"/>
              </a:rPr>
              <a:t>按最新出版排序</a:t>
            </a:r>
            <a:endParaRPr lang="en-US" altLang="zh-CN" b="0" kern="0" dirty="0" smtClean="0">
              <a:latin typeface="宋体" pitchFamily="2" charset="-122"/>
              <a:ea typeface="宋体" pitchFamily="2" charset="-122"/>
              <a:cs typeface="Calibri" pitchFamily="34" charset="0"/>
            </a:endParaRPr>
          </a:p>
          <a:p>
            <a:pPr marL="180975" indent="-180975" eaLnBrk="0" hangingPunct="0">
              <a:spcBef>
                <a:spcPct val="30000"/>
              </a:spcBef>
              <a:buClr>
                <a:schemeClr val="accent6"/>
              </a:buClr>
              <a:buFont typeface="Arial" pitchFamily="34" charset="0"/>
              <a:buChar char="•"/>
              <a:defRPr/>
            </a:pPr>
            <a:r>
              <a:rPr lang="en-US" b="0" kern="0" dirty="0" smtClean="0">
                <a:latin typeface="宋体" pitchFamily="2" charset="-122"/>
                <a:ea typeface="宋体" pitchFamily="2" charset="-122"/>
                <a:cs typeface="Calibri" pitchFamily="34" charset="0"/>
              </a:rPr>
              <a:t> </a:t>
            </a:r>
            <a:r>
              <a:rPr lang="zh-CN" altLang="en-US" b="0" kern="0" dirty="0" smtClean="0">
                <a:latin typeface="宋体" pitchFamily="2" charset="-122"/>
                <a:ea typeface="宋体" pitchFamily="2" charset="-122"/>
                <a:cs typeface="Calibri" pitchFamily="34" charset="0"/>
              </a:rPr>
              <a:t>按最老出版排序</a:t>
            </a:r>
            <a:endParaRPr lang="en-US" altLang="zh-CN" b="0" kern="0" dirty="0" smtClean="0">
              <a:latin typeface="宋体" pitchFamily="2" charset="-122"/>
              <a:ea typeface="宋体" pitchFamily="2" charset="-122"/>
              <a:cs typeface="Calibri" pitchFamily="34" charset="0"/>
            </a:endParaRPr>
          </a:p>
          <a:p>
            <a:pPr eaLnBrk="0" hangingPunct="0">
              <a:spcBef>
                <a:spcPct val="30000"/>
              </a:spcBef>
              <a:buClr>
                <a:schemeClr val="accent6"/>
              </a:buClr>
              <a:defRPr/>
            </a:pPr>
            <a:r>
              <a:rPr lang="zh-CN" altLang="en-US" b="0" kern="0" dirty="0" smtClean="0">
                <a:latin typeface="宋体" pitchFamily="2" charset="-122"/>
                <a:ea typeface="宋体" pitchFamily="2" charset="-122"/>
                <a:cs typeface="Calibri" pitchFamily="34" charset="0"/>
              </a:rPr>
              <a:t>也可以在某一特定时间段内检索</a:t>
            </a:r>
            <a:endParaRPr lang="en-US" b="0" kern="0" dirty="0">
              <a:latin typeface="宋体" pitchFamily="2" charset="-122"/>
              <a:ea typeface="宋体" pitchFamily="2" charset="-122"/>
              <a:cs typeface="Calibri" pitchFamily="34" charset="0"/>
            </a:endParaRPr>
          </a:p>
        </p:txBody>
      </p:sp>
      <p:sp>
        <p:nvSpPr>
          <p:cNvPr id="5" name="Title 4"/>
          <p:cNvSpPr>
            <a:spLocks noGrp="1"/>
          </p:cNvSpPr>
          <p:nvPr>
            <p:ph type="title"/>
          </p:nvPr>
        </p:nvSpPr>
        <p:spPr/>
        <p:txBody>
          <a:bodyPr/>
          <a:lstStyle/>
          <a:p>
            <a:r>
              <a:rPr lang="zh-CN" altLang="en-US" dirty="0">
                <a:latin typeface="宋体" pitchFamily="2" charset="-122"/>
                <a:ea typeface="宋体" pitchFamily="2" charset="-122"/>
              </a:rPr>
              <a:t>搜索结果页面</a:t>
            </a:r>
            <a:endParaRPr lang="en-GB" dirty="0"/>
          </a:p>
        </p:txBody>
      </p:sp>
      <p:pic>
        <p:nvPicPr>
          <p:cNvPr id="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759008" y="2341714"/>
            <a:ext cx="3872373" cy="392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5"/>
          <p:cNvGrpSpPr/>
          <p:nvPr/>
        </p:nvGrpSpPr>
        <p:grpSpPr>
          <a:xfrm>
            <a:off x="1310767" y="1992884"/>
            <a:ext cx="3752039" cy="348815"/>
            <a:chOff x="987553" y="2155409"/>
            <a:chExt cx="4023359" cy="402337"/>
          </a:xfrm>
        </p:grpSpPr>
        <p:cxnSp>
          <p:nvCxnSpPr>
            <p:cNvPr id="8" name="Elbow Connector 7"/>
            <p:cNvCxnSpPr/>
            <p:nvPr/>
          </p:nvCxnSpPr>
          <p:spPr bwMode="auto">
            <a:xfrm>
              <a:off x="3291840" y="2155409"/>
              <a:ext cx="1719072" cy="402337"/>
            </a:xfrm>
            <a:prstGeom prst="bentConnector3">
              <a:avLst/>
            </a:prstGeom>
            <a:solidFill>
              <a:srgbClr val="D1DDE9"/>
            </a:solidFill>
            <a:ln w="38100" cap="flat" cmpd="sng" algn="ctr">
              <a:solidFill>
                <a:schemeClr val="accent6"/>
              </a:solidFill>
              <a:prstDash val="solid"/>
              <a:round/>
              <a:headEnd type="none" w="med" len="med"/>
              <a:tailEnd type="none" w="med" len="med"/>
            </a:ln>
            <a:effectLst/>
          </p:spPr>
        </p:cxnSp>
        <p:cxnSp>
          <p:nvCxnSpPr>
            <p:cNvPr id="9" name="Elbow Connector 8"/>
            <p:cNvCxnSpPr/>
            <p:nvPr/>
          </p:nvCxnSpPr>
          <p:spPr bwMode="auto">
            <a:xfrm rot="10800000" flipV="1">
              <a:off x="987553" y="2155409"/>
              <a:ext cx="3014347" cy="399480"/>
            </a:xfrm>
            <a:prstGeom prst="bentConnector3">
              <a:avLst/>
            </a:prstGeom>
            <a:solidFill>
              <a:srgbClr val="D1DDE9"/>
            </a:solidFill>
            <a:ln w="38100" cap="flat" cmpd="sng" algn="ctr">
              <a:solidFill>
                <a:schemeClr val="accent6"/>
              </a:solidFill>
              <a:prstDash val="solid"/>
              <a:round/>
              <a:headEnd type="none" w="med" len="med"/>
              <a:tailEnd type="none" w="med" len="med"/>
            </a:ln>
            <a:effectLst/>
          </p:spPr>
        </p:cxnSp>
      </p:grpSp>
      <p:sp>
        <p:nvSpPr>
          <p:cNvPr id="10" name="Abgerundetes Rechteck 5"/>
          <p:cNvSpPr/>
          <p:nvPr/>
        </p:nvSpPr>
        <p:spPr bwMode="auto">
          <a:xfrm>
            <a:off x="797838" y="1973834"/>
            <a:ext cx="1337708" cy="363599"/>
          </a:xfrm>
          <a:prstGeom prst="roundRect">
            <a:avLst/>
          </a:prstGeom>
          <a:noFill/>
          <a:ln w="38100" cap="flat" cmpd="sng" algn="ctr">
            <a:solidFill>
              <a:schemeClr val="accent6"/>
            </a:solidFill>
            <a:prstDash val="solid"/>
            <a:round/>
            <a:headEnd type="none" w="med" len="med"/>
            <a:tailEnd type="none" w="med" len="med"/>
          </a:ln>
          <a:effectLst/>
        </p:spPr>
        <p:txBody>
          <a:bodyPr wrap="square">
            <a:spAutoFit/>
          </a:bodyPr>
          <a:lstStyle/>
          <a:p>
            <a:pPr algn="ctr" eaLnBrk="0" hangingPunct="0">
              <a:spcBef>
                <a:spcPct val="50000"/>
              </a:spcBef>
              <a:defRPr/>
            </a:pPr>
            <a:endParaRPr lang="de-DE">
              <a:latin typeface="Arial" charset="0"/>
            </a:endParaRPr>
          </a:p>
        </p:txBody>
      </p:sp>
    </p:spTree>
    <p:extLst>
      <p:ext uri="{BB962C8B-B14F-4D97-AF65-F5344CB8AC3E}">
        <p14:creationId xmlns:p14="http://schemas.microsoft.com/office/powerpoint/2010/main" val="30411851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53199" y="1436688"/>
            <a:ext cx="2863755" cy="3090077"/>
          </a:xfrm>
        </p:spPr>
        <p:txBody>
          <a:bodyPr/>
          <a:lstStyle/>
          <a:p>
            <a:pPr eaLnBrk="0" hangingPunct="0">
              <a:spcBef>
                <a:spcPct val="30000"/>
              </a:spcBef>
              <a:defRPr/>
            </a:pPr>
            <a:r>
              <a:rPr lang="zh-CN" altLang="en-US" kern="0" dirty="0" smtClean="0">
                <a:solidFill>
                  <a:schemeClr val="accent6"/>
                </a:solidFill>
                <a:latin typeface="宋体" pitchFamily="2" charset="-122"/>
                <a:ea typeface="宋体" pitchFamily="2" charset="-122"/>
                <a:cs typeface="Calibri" pitchFamily="34" charset="0"/>
              </a:rPr>
              <a:t>下载文献清单</a:t>
            </a:r>
            <a:r>
              <a:rPr lang="en-US" kern="0" dirty="0">
                <a:solidFill>
                  <a:schemeClr val="accent6"/>
                </a:solidFill>
                <a:latin typeface="宋体" pitchFamily="2" charset="-122"/>
                <a:ea typeface="宋体" pitchFamily="2" charset="-122"/>
                <a:cs typeface="Calibri" pitchFamily="34" charset="0"/>
              </a:rPr>
              <a:t/>
            </a:r>
            <a:br>
              <a:rPr lang="en-US" kern="0" dirty="0">
                <a:solidFill>
                  <a:schemeClr val="accent6"/>
                </a:solidFill>
                <a:latin typeface="宋体" pitchFamily="2" charset="-122"/>
                <a:ea typeface="宋体" pitchFamily="2" charset="-122"/>
                <a:cs typeface="Calibri" pitchFamily="34" charset="0"/>
              </a:rPr>
            </a:br>
            <a:r>
              <a:rPr lang="zh-CN" altLang="en-US" b="0" kern="0" dirty="0">
                <a:latin typeface="宋体" pitchFamily="2" charset="-122"/>
                <a:ea typeface="宋体" pitchFamily="2" charset="-122"/>
                <a:cs typeface="Calibri" pitchFamily="34" charset="0"/>
              </a:rPr>
              <a:t>在分页之上，您将看到一个箭头</a:t>
            </a:r>
            <a:r>
              <a:rPr lang="zh-CN" altLang="en-US" b="0" kern="0" dirty="0" smtClean="0">
                <a:latin typeface="宋体" pitchFamily="2" charset="-122"/>
                <a:ea typeface="宋体" pitchFamily="2" charset="-122"/>
                <a:cs typeface="Calibri" pitchFamily="34" charset="0"/>
              </a:rPr>
              <a:t>，点击即可将</a:t>
            </a:r>
            <a:r>
              <a:rPr lang="zh-CN" altLang="en-US" b="0" kern="0" dirty="0">
                <a:latin typeface="宋体" pitchFamily="2" charset="-122"/>
                <a:ea typeface="宋体" pitchFamily="2" charset="-122"/>
                <a:cs typeface="Calibri" pitchFamily="34" charset="0"/>
              </a:rPr>
              <a:t>搜索结果下载为</a:t>
            </a:r>
            <a:r>
              <a:rPr lang="en-US" altLang="zh-CN" b="0" kern="0" dirty="0">
                <a:latin typeface="宋体" pitchFamily="2" charset="-122"/>
                <a:ea typeface="宋体" pitchFamily="2" charset="-122"/>
                <a:cs typeface="Calibri" pitchFamily="34" charset="0"/>
              </a:rPr>
              <a:t>CSV</a:t>
            </a:r>
            <a:r>
              <a:rPr lang="zh-CN" altLang="en-US" b="0" kern="0" dirty="0">
                <a:latin typeface="宋体" pitchFamily="2" charset="-122"/>
                <a:ea typeface="宋体" pitchFamily="2" charset="-122"/>
                <a:cs typeface="Calibri" pitchFamily="34" charset="0"/>
              </a:rPr>
              <a:t>文件</a:t>
            </a:r>
            <a:r>
              <a:rPr lang="zh-CN" altLang="en-US" b="0" kern="0" dirty="0" smtClean="0">
                <a:latin typeface="宋体" pitchFamily="2" charset="-122"/>
                <a:ea typeface="宋体" pitchFamily="2" charset="-122"/>
                <a:cs typeface="Calibri" pitchFamily="34" charset="0"/>
              </a:rPr>
              <a:t>。</a:t>
            </a:r>
            <a:endParaRPr lang="en-US" altLang="zh-CN" b="0" kern="0" dirty="0">
              <a:latin typeface="宋体" pitchFamily="2" charset="-122"/>
              <a:ea typeface="宋体" pitchFamily="2" charset="-122"/>
              <a:cs typeface="Calibri" pitchFamily="34" charset="0"/>
            </a:endParaRPr>
          </a:p>
          <a:p>
            <a:pPr eaLnBrk="0" hangingPunct="0">
              <a:spcBef>
                <a:spcPct val="30000"/>
              </a:spcBef>
              <a:defRPr/>
            </a:pPr>
            <a:endParaRPr lang="en-US" b="0" kern="0" dirty="0">
              <a:latin typeface="宋体" pitchFamily="2" charset="-122"/>
              <a:ea typeface="宋体" pitchFamily="2" charset="-122"/>
              <a:cs typeface="Calibri" pitchFamily="34" charset="0"/>
            </a:endParaRPr>
          </a:p>
          <a:p>
            <a:pPr eaLnBrk="0" hangingPunct="0">
              <a:spcBef>
                <a:spcPct val="30000"/>
              </a:spcBef>
              <a:defRPr/>
            </a:pPr>
            <a:r>
              <a:rPr lang="zh-HK" altLang="en-US" kern="0" dirty="0">
                <a:solidFill>
                  <a:schemeClr val="accent6"/>
                </a:solidFill>
                <a:latin typeface="宋体" pitchFamily="2" charset="-122"/>
                <a:ea typeface="宋体" pitchFamily="2" charset="-122"/>
                <a:cs typeface="Calibri" pitchFamily="34" charset="0"/>
              </a:rPr>
              <a:t>订阅源</a:t>
            </a:r>
            <a:r>
              <a:rPr lang="en-US" b="0" kern="0" dirty="0">
                <a:solidFill>
                  <a:schemeClr val="accent6"/>
                </a:solidFill>
                <a:latin typeface="宋体" pitchFamily="2" charset="-122"/>
                <a:ea typeface="宋体" pitchFamily="2" charset="-122"/>
                <a:cs typeface="Calibri" pitchFamily="34" charset="0"/>
              </a:rPr>
              <a:t/>
            </a:r>
            <a:br>
              <a:rPr lang="en-US" b="0" kern="0" dirty="0">
                <a:solidFill>
                  <a:schemeClr val="accent6"/>
                </a:solidFill>
                <a:latin typeface="宋体" pitchFamily="2" charset="-122"/>
                <a:ea typeface="宋体" pitchFamily="2" charset="-122"/>
                <a:cs typeface="Calibri" pitchFamily="34" charset="0"/>
              </a:rPr>
            </a:br>
            <a:r>
              <a:rPr lang="zh-CN" altLang="en-US" b="0" kern="0" dirty="0" smtClean="0">
                <a:latin typeface="宋体" pitchFamily="2" charset="-122"/>
                <a:ea typeface="宋体" pitchFamily="2" charset="-122"/>
                <a:cs typeface="Calibri" pitchFamily="34" charset="0"/>
              </a:rPr>
              <a:t>您</a:t>
            </a:r>
            <a:r>
              <a:rPr lang="zh-CN" altLang="en-US" b="0" kern="0" dirty="0">
                <a:latin typeface="宋体" pitchFamily="2" charset="-122"/>
                <a:ea typeface="宋体" pitchFamily="2" charset="-122"/>
                <a:cs typeface="Calibri" pitchFamily="34" charset="0"/>
              </a:rPr>
              <a:t>可以通过单击“橙色”按钮订阅搜索结果页面的</a:t>
            </a:r>
            <a:r>
              <a:rPr lang="en-US" altLang="zh-CN" b="0" kern="0" dirty="0">
                <a:latin typeface="宋体" pitchFamily="2" charset="-122"/>
                <a:ea typeface="宋体" pitchFamily="2" charset="-122"/>
                <a:cs typeface="Calibri" pitchFamily="34" charset="0"/>
              </a:rPr>
              <a:t>RSS</a:t>
            </a:r>
            <a:r>
              <a:rPr lang="zh-CN" altLang="en-US" b="0" kern="0" dirty="0">
                <a:latin typeface="宋体" pitchFamily="2" charset="-122"/>
                <a:ea typeface="宋体" pitchFamily="2" charset="-122"/>
                <a:cs typeface="Calibri" pitchFamily="34" charset="0"/>
              </a:rPr>
              <a:t>提要。</a:t>
            </a:r>
            <a:endParaRPr lang="en-US" b="0" kern="0" dirty="0">
              <a:latin typeface="宋体" pitchFamily="2" charset="-122"/>
              <a:ea typeface="宋体" pitchFamily="2" charset="-122"/>
              <a:cs typeface="Calibri" pitchFamily="34" charset="0"/>
            </a:endParaRPr>
          </a:p>
        </p:txBody>
      </p:sp>
      <p:sp>
        <p:nvSpPr>
          <p:cNvPr id="5" name="Title 4"/>
          <p:cNvSpPr>
            <a:spLocks noGrp="1"/>
          </p:cNvSpPr>
          <p:nvPr>
            <p:ph type="title"/>
          </p:nvPr>
        </p:nvSpPr>
        <p:spPr/>
        <p:txBody>
          <a:bodyPr/>
          <a:lstStyle/>
          <a:p>
            <a:r>
              <a:rPr lang="zh-CN" altLang="en-US" dirty="0">
                <a:latin typeface="宋体" pitchFamily="2" charset="-122"/>
                <a:ea typeface="宋体" pitchFamily="2" charset="-122"/>
              </a:rPr>
              <a:t>搜索结果页面</a:t>
            </a:r>
            <a:endParaRPr lang="en-GB"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640" y="1530096"/>
            <a:ext cx="5483860" cy="22842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bgerundetes Rechteck 5"/>
          <p:cNvSpPr/>
          <p:nvPr/>
        </p:nvSpPr>
        <p:spPr bwMode="auto">
          <a:xfrm>
            <a:off x="5570601" y="1493520"/>
            <a:ext cx="702844" cy="342939"/>
          </a:xfrm>
          <a:prstGeom prst="roundRect">
            <a:avLst/>
          </a:prstGeom>
          <a:noFill/>
          <a:ln w="38100" cap="flat" cmpd="sng" algn="ctr">
            <a:solidFill>
              <a:schemeClr val="accent6"/>
            </a:solidFill>
            <a:prstDash val="solid"/>
            <a:round/>
            <a:headEnd type="none" w="med" len="med"/>
            <a:tailEnd type="none" w="med" len="med"/>
          </a:ln>
          <a:effectLst/>
        </p:spPr>
        <p:txBody>
          <a:bodyPr wrap="square">
            <a:spAutoFit/>
          </a:bodyPr>
          <a:lstStyle/>
          <a:p>
            <a:pPr algn="ctr" eaLnBrk="0" hangingPunct="0">
              <a:spcBef>
                <a:spcPct val="50000"/>
              </a:spcBef>
              <a:defRPr/>
            </a:pPr>
            <a:endParaRPr lang="de-DE">
              <a:latin typeface="Arial" charset="0"/>
            </a:endParaRPr>
          </a:p>
        </p:txBody>
      </p:sp>
    </p:spTree>
    <p:extLst>
      <p:ext uri="{BB962C8B-B14F-4D97-AF65-F5344CB8AC3E}">
        <p14:creationId xmlns:p14="http://schemas.microsoft.com/office/powerpoint/2010/main" val="30411851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7397087" y="2117259"/>
            <a:ext cx="1749426" cy="1107996"/>
          </a:xfrm>
        </p:spPr>
        <p:txBody>
          <a:bodyPr/>
          <a:lstStyle/>
          <a:p>
            <a:pPr eaLnBrk="0" hangingPunct="0">
              <a:spcBef>
                <a:spcPct val="30000"/>
              </a:spcBef>
              <a:defRPr/>
            </a:pPr>
            <a:r>
              <a:rPr lang="zh-CN" altLang="en-US" b="0" kern="0" dirty="0">
                <a:latin typeface="宋体" pitchFamily="2" charset="-122"/>
                <a:ea typeface="宋体" pitchFamily="2" charset="-122"/>
                <a:cs typeface="Calibri" pitchFamily="34" charset="0"/>
              </a:rPr>
              <a:t>在屏幕的左边是一个信封按钮</a:t>
            </a:r>
            <a:r>
              <a:rPr lang="zh-CN" altLang="en-US" b="0" kern="0" dirty="0" smtClean="0">
                <a:latin typeface="宋体" pitchFamily="2" charset="-122"/>
                <a:ea typeface="宋体" pitchFamily="2" charset="-122"/>
                <a:cs typeface="Calibri" pitchFamily="34" charset="0"/>
              </a:rPr>
              <a:t>，点击是一</a:t>
            </a:r>
            <a:r>
              <a:rPr lang="zh-CN" altLang="en-US" b="0" kern="0" dirty="0">
                <a:latin typeface="宋体" pitchFamily="2" charset="-122"/>
                <a:ea typeface="宋体" pitchFamily="2" charset="-122"/>
                <a:cs typeface="Calibri" pitchFamily="34" charset="0"/>
              </a:rPr>
              <a:t>个支持和反馈表</a:t>
            </a:r>
            <a:r>
              <a:rPr lang="zh-CN" altLang="en-US" b="0" kern="0" dirty="0" smtClean="0">
                <a:latin typeface="宋体" pitchFamily="2" charset="-122"/>
                <a:ea typeface="宋体" pitchFamily="2" charset="-122"/>
                <a:cs typeface="Calibri" pitchFamily="34" charset="0"/>
              </a:rPr>
              <a:t>单。</a:t>
            </a:r>
            <a:endParaRPr lang="en-US" b="0" kern="0" dirty="0">
              <a:latin typeface="宋体" pitchFamily="2" charset="-122"/>
              <a:ea typeface="宋体" pitchFamily="2" charset="-122"/>
              <a:cs typeface="Calibri" pitchFamily="34" charset="0"/>
            </a:endParaRPr>
          </a:p>
        </p:txBody>
      </p:sp>
      <p:sp>
        <p:nvSpPr>
          <p:cNvPr id="5" name="Title 4"/>
          <p:cNvSpPr>
            <a:spLocks noGrp="1"/>
          </p:cNvSpPr>
          <p:nvPr>
            <p:ph type="title"/>
          </p:nvPr>
        </p:nvSpPr>
        <p:spPr/>
        <p:txBody>
          <a:bodyPr/>
          <a:lstStyle/>
          <a:p>
            <a:r>
              <a:rPr lang="zh-CN" altLang="en-US" dirty="0" smtClean="0"/>
              <a:t>支持</a:t>
            </a:r>
            <a:r>
              <a:rPr lang="en-GB" dirty="0" smtClean="0"/>
              <a:t> &amp; </a:t>
            </a:r>
            <a:r>
              <a:rPr lang="zh-CN" altLang="en-US" dirty="0" smtClean="0"/>
              <a:t>反馈</a:t>
            </a:r>
            <a:endParaRPr lang="en-GB"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r="1096" b="6594"/>
          <a:stretch/>
        </p:blipFill>
        <p:spPr>
          <a:xfrm>
            <a:off x="853949" y="1504570"/>
            <a:ext cx="6067552" cy="3162680"/>
          </a:xfrm>
          <a:prstGeom prst="rect">
            <a:avLst/>
          </a:prstGeom>
          <a:ln>
            <a:noFill/>
          </a:ln>
          <a:effectLst>
            <a:outerShdw blurRad="292100" dist="139700" dir="2700000" algn="tl" rotWithShape="0">
              <a:srgbClr val="333333">
                <a:alpha val="65000"/>
              </a:srgbClr>
            </a:outerShdw>
          </a:effectLst>
        </p:spPr>
      </p:pic>
      <p:sp>
        <p:nvSpPr>
          <p:cNvPr id="6" name="Abgerundetes Rechteck 5"/>
          <p:cNvSpPr/>
          <p:nvPr/>
        </p:nvSpPr>
        <p:spPr bwMode="auto">
          <a:xfrm>
            <a:off x="771248" y="3140052"/>
            <a:ext cx="324000" cy="324000"/>
          </a:xfrm>
          <a:prstGeom prst="roundRect">
            <a:avLst/>
          </a:prstGeom>
          <a:noFill/>
          <a:ln w="38100" cap="flat" cmpd="sng" algn="ctr">
            <a:solidFill>
              <a:schemeClr val="accent6"/>
            </a:solidFill>
            <a:prstDash val="solid"/>
            <a:round/>
            <a:headEnd type="none" w="med" len="med"/>
            <a:tailEnd type="none" w="med" len="med"/>
          </a:ln>
          <a:effectLst/>
        </p:spPr>
        <p:txBody>
          <a:bodyPr wrap="square">
            <a:spAutoFit/>
          </a:bodyPr>
          <a:lstStyle/>
          <a:p>
            <a:pPr algn="ctr" eaLnBrk="0" hangingPunct="0">
              <a:spcBef>
                <a:spcPct val="50000"/>
              </a:spcBef>
              <a:defRPr/>
            </a:pPr>
            <a:endParaRPr lang="de-DE">
              <a:latin typeface="Arial" charset="0"/>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1530992" flipH="1">
            <a:off x="915174" y="2494905"/>
            <a:ext cx="3121575" cy="3839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1976" t="1915" r="2900" b="2462"/>
          <a:stretch/>
        </p:blipFill>
        <p:spPr>
          <a:xfrm>
            <a:off x="3607561" y="2798064"/>
            <a:ext cx="3486151" cy="38481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652310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p:txBody>
          <a:bodyPr/>
          <a:lstStyle/>
          <a:p>
            <a:r>
              <a:rPr lang="en-GB" dirty="0" smtClean="0"/>
              <a:t>2.0</a:t>
            </a:r>
            <a:endParaRPr lang="en-GB" dirty="0"/>
          </a:p>
        </p:txBody>
      </p:sp>
      <p:sp>
        <p:nvSpPr>
          <p:cNvPr id="4" name="Title 3"/>
          <p:cNvSpPr>
            <a:spLocks noGrp="1"/>
          </p:cNvSpPr>
          <p:nvPr>
            <p:ph type="title"/>
          </p:nvPr>
        </p:nvSpPr>
        <p:spPr/>
        <p:txBody>
          <a:bodyPr/>
          <a:lstStyle/>
          <a:p>
            <a:r>
              <a:rPr lang="zh-CN" altLang="en-US" dirty="0" smtClean="0">
                <a:latin typeface="宋体" pitchFamily="2" charset="-122"/>
                <a:ea typeface="宋体" pitchFamily="2" charset="-122"/>
              </a:rPr>
              <a:t>产品页面</a:t>
            </a:r>
            <a:endParaRPr lang="en-GB" dirty="0">
              <a:latin typeface="宋体" pitchFamily="2" charset="-122"/>
              <a:ea typeface="宋体" pitchFamily="2" charset="-122"/>
            </a:endParaRPr>
          </a:p>
        </p:txBody>
      </p:sp>
      <p:sp>
        <p:nvSpPr>
          <p:cNvPr id="6" name="Text Placeholder 11"/>
          <p:cNvSpPr txBox="1">
            <a:spLocks/>
          </p:cNvSpPr>
          <p:nvPr/>
        </p:nvSpPr>
        <p:spPr>
          <a:xfrm>
            <a:off x="815975" y="1027113"/>
            <a:ext cx="8239126" cy="2991588"/>
          </a:xfrm>
          <a:prstGeom prst="rect">
            <a:avLst/>
          </a:prstGeom>
        </p:spPr>
        <p:txBody>
          <a:bodyPr/>
          <a:lstStyle>
            <a:lvl1pPr marL="0" indent="0" algn="l" defTabSz="872722" rtl="0" eaLnBrk="1" latinLnBrk="0" hangingPunct="1">
              <a:spcBef>
                <a:spcPts val="0"/>
              </a:spcBef>
              <a:spcAft>
                <a:spcPts val="600"/>
              </a:spcAft>
              <a:buClr>
                <a:schemeClr val="tx1"/>
              </a:buClr>
              <a:buFont typeface="Arial" panose="020B0604020202020204" pitchFamily="34" charset="0"/>
              <a:buNone/>
              <a:defRPr sz="1800" b="1" kern="1200">
                <a:solidFill>
                  <a:schemeClr val="tx1"/>
                </a:solidFill>
                <a:latin typeface="+mj-lt"/>
                <a:ea typeface="+mn-ea"/>
                <a:cs typeface="+mn-cs"/>
              </a:defRPr>
            </a:lvl1pPr>
            <a:lvl2pPr marL="0" indent="0" algn="l" defTabSz="872722" rtl="0" eaLnBrk="1" latinLnBrk="0" hangingPunct="1">
              <a:spcBef>
                <a:spcPts val="0"/>
              </a:spcBef>
              <a:spcAft>
                <a:spcPts val="600"/>
              </a:spcAft>
              <a:buClr>
                <a:schemeClr val="tx1"/>
              </a:buClr>
              <a:buFont typeface="Arial" panose="020B0604020202020204" pitchFamily="34" charset="0"/>
              <a:buNone/>
              <a:defRPr sz="1800" kern="1200">
                <a:solidFill>
                  <a:schemeClr val="tx1"/>
                </a:solidFill>
                <a:latin typeface="+mn-lt"/>
                <a:ea typeface="+mn-ea"/>
                <a:cs typeface="+mn-cs"/>
              </a:defRPr>
            </a:lvl2pPr>
            <a:lvl3pPr marL="222250" indent="-222250" algn="l" defTabSz="872722" rtl="0" eaLnBrk="1" latinLnBrk="0" hangingPunct="1">
              <a:spcBef>
                <a:spcPts val="0"/>
              </a:spcBef>
              <a:spcAft>
                <a:spcPts val="600"/>
              </a:spcAft>
              <a:buClr>
                <a:srgbClr val="95AABA"/>
              </a:buClr>
              <a:buFont typeface="Calibri" panose="020F0502020204030204" pitchFamily="34" charset="0"/>
              <a:buChar char="•"/>
              <a:defRPr sz="1800" kern="1200">
                <a:solidFill>
                  <a:schemeClr val="tx1"/>
                </a:solidFill>
                <a:latin typeface="+mn-lt"/>
                <a:ea typeface="+mn-ea"/>
                <a:cs typeface="+mn-cs"/>
              </a:defRPr>
            </a:lvl3pPr>
            <a:lvl4pPr marL="457200" indent="-22860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4pPr>
            <a:lvl5pPr marL="714375" indent="-23495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5pPr>
            <a:lvl6pPr marL="936625" indent="-214313"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6pPr>
            <a:lvl7pPr marL="0" indent="0" algn="l" defTabSz="872722" rtl="0" eaLnBrk="1" latinLnBrk="0" hangingPunct="1">
              <a:spcBef>
                <a:spcPts val="0"/>
              </a:spcBef>
              <a:spcAft>
                <a:spcPts val="600"/>
              </a:spcAft>
              <a:buClr>
                <a:schemeClr val="tx1"/>
              </a:buClr>
              <a:buFontTx/>
              <a:buNone/>
              <a:defRPr sz="1800" kern="1200">
                <a:solidFill>
                  <a:schemeClr val="tx1"/>
                </a:solidFill>
                <a:latin typeface="+mn-lt"/>
                <a:ea typeface="+mn-ea"/>
                <a:cs typeface="+mn-cs"/>
              </a:defRPr>
            </a:lvl7pPr>
            <a:lvl8pPr marL="209550" indent="-209550" algn="l" defTabSz="872722" rtl="0" eaLnBrk="1" latinLnBrk="0" hangingPunct="1">
              <a:spcBef>
                <a:spcPts val="0"/>
              </a:spcBef>
              <a:spcAft>
                <a:spcPts val="600"/>
              </a:spcAft>
              <a:buClr>
                <a:schemeClr val="tx1"/>
              </a:buClr>
              <a:buFont typeface="+mj-lt"/>
              <a:buAutoNum type="arabicPeriod"/>
              <a:defRPr sz="1800" kern="1200" baseline="0">
                <a:solidFill>
                  <a:schemeClr val="tx1"/>
                </a:solidFill>
                <a:latin typeface="+mn-lt"/>
                <a:ea typeface="+mn-ea"/>
                <a:cs typeface="+mn-cs"/>
              </a:defRPr>
            </a:lvl8pPr>
            <a:lvl9pPr marL="473075" indent="-236538" algn="l" defTabSz="872722" rtl="0" eaLnBrk="1" latinLnBrk="0" hangingPunct="1">
              <a:spcBef>
                <a:spcPts val="0"/>
              </a:spcBef>
              <a:spcAft>
                <a:spcPts val="600"/>
              </a:spcAft>
              <a:buClr>
                <a:schemeClr val="tx1"/>
              </a:buClr>
              <a:buFont typeface="+mj-lt"/>
              <a:buAutoNum type="alphaLcPeriod"/>
              <a:defRPr sz="1800" kern="1200" baseline="0">
                <a:solidFill>
                  <a:schemeClr val="tx1"/>
                </a:solidFill>
                <a:latin typeface="+mn-lt"/>
                <a:ea typeface="+mn-ea"/>
                <a:cs typeface="+mn-cs"/>
              </a:defRPr>
            </a:lvl9pPr>
          </a:lstStyle>
          <a:p>
            <a:pPr marL="285750" indent="-285750" defTabSz="914400" eaLnBrk="0" fontAlgn="base" hangingPunct="0">
              <a:lnSpc>
                <a:spcPct val="120000"/>
              </a:lnSpc>
              <a:spcBef>
                <a:spcPct val="40000"/>
              </a:spcBef>
              <a:spcAft>
                <a:spcPct val="0"/>
              </a:spcAft>
              <a:buClr>
                <a:schemeClr val="accent2"/>
              </a:buClr>
              <a:buSzPct val="130000"/>
              <a:buFont typeface="Arial" panose="020B0604020202020204" pitchFamily="34" charset="0"/>
              <a:buChar char="•"/>
              <a:defRPr/>
            </a:pPr>
            <a:r>
              <a:rPr lang="zh-CN" altLang="en-US" kern="0" dirty="0">
                <a:solidFill>
                  <a:schemeClr val="bg1"/>
                </a:solidFill>
                <a:latin typeface="宋体" pitchFamily="2" charset="-122"/>
                <a:ea typeface="宋体" pitchFamily="2" charset="-122"/>
                <a:cs typeface="ヒラギノ角ゴ Pro W3" pitchFamily="-65" charset="-128"/>
              </a:rPr>
              <a:t>产品页面</a:t>
            </a:r>
            <a:r>
              <a:rPr lang="en-US" altLang="zh-CN" kern="0" dirty="0">
                <a:solidFill>
                  <a:schemeClr val="bg1"/>
                </a:solidFill>
                <a:latin typeface="宋体" pitchFamily="2" charset="-122"/>
                <a:ea typeface="宋体" pitchFamily="2" charset="-122"/>
                <a:cs typeface="ヒラギノ角ゴ Pro W3" pitchFamily="-65" charset="-128"/>
              </a:rPr>
              <a:t>-  </a:t>
            </a:r>
            <a:r>
              <a:rPr lang="zh-CN" altLang="en-US" kern="0" dirty="0">
                <a:solidFill>
                  <a:schemeClr val="bg1"/>
                </a:solidFill>
                <a:latin typeface="宋体" pitchFamily="2" charset="-122"/>
                <a:ea typeface="宋体" pitchFamily="2" charset="-122"/>
                <a:cs typeface="ヒラギノ角ゴ Pro W3" pitchFamily="-65" charset="-128"/>
              </a:rPr>
              <a:t>蓝色条状框</a:t>
            </a:r>
          </a:p>
          <a:p>
            <a:pPr marL="285750" indent="-285750" defTabSz="914400" eaLnBrk="0" fontAlgn="base" hangingPunct="0">
              <a:lnSpc>
                <a:spcPct val="120000"/>
              </a:lnSpc>
              <a:spcBef>
                <a:spcPct val="40000"/>
              </a:spcBef>
              <a:spcAft>
                <a:spcPct val="0"/>
              </a:spcAft>
              <a:buClr>
                <a:schemeClr val="accent2"/>
              </a:buClr>
              <a:buSzPct val="130000"/>
              <a:buFont typeface="Arial" panose="020B0604020202020204" pitchFamily="34" charset="0"/>
              <a:buChar char="•"/>
              <a:defRPr/>
            </a:pPr>
            <a:r>
              <a:rPr lang="zh-CN" altLang="en-US" kern="0" dirty="0">
                <a:solidFill>
                  <a:schemeClr val="bg1"/>
                </a:solidFill>
                <a:latin typeface="宋体" pitchFamily="2" charset="-122"/>
                <a:ea typeface="宋体" pitchFamily="2" charset="-122"/>
                <a:cs typeface="ヒラギノ角ゴ Pro W3" pitchFamily="-65" charset="-128"/>
              </a:rPr>
              <a:t>开放获取标记 </a:t>
            </a:r>
          </a:p>
          <a:p>
            <a:pPr marL="285750" indent="-285750" defTabSz="914400" eaLnBrk="0" fontAlgn="base" hangingPunct="0">
              <a:lnSpc>
                <a:spcPct val="120000"/>
              </a:lnSpc>
              <a:spcBef>
                <a:spcPct val="40000"/>
              </a:spcBef>
              <a:spcAft>
                <a:spcPct val="0"/>
              </a:spcAft>
              <a:buClr>
                <a:schemeClr val="accent2"/>
              </a:buClr>
              <a:buSzPct val="130000"/>
              <a:buFont typeface="Arial" panose="020B0604020202020204" pitchFamily="34" charset="0"/>
              <a:buChar char="•"/>
              <a:defRPr/>
            </a:pPr>
            <a:r>
              <a:rPr lang="zh-CN" altLang="en-US" kern="0" dirty="0">
                <a:solidFill>
                  <a:schemeClr val="bg1"/>
                </a:solidFill>
                <a:latin typeface="宋体" pitchFamily="2" charset="-122"/>
                <a:ea typeface="宋体" pitchFamily="2" charset="-122"/>
                <a:cs typeface="ヒラギノ角ゴ Pro W3" pitchFamily="-65" charset="-128"/>
              </a:rPr>
              <a:t>期刊</a:t>
            </a:r>
          </a:p>
          <a:p>
            <a:pPr marL="285750" indent="-285750" defTabSz="914400" eaLnBrk="0" fontAlgn="base" hangingPunct="0">
              <a:lnSpc>
                <a:spcPct val="120000"/>
              </a:lnSpc>
              <a:spcBef>
                <a:spcPct val="40000"/>
              </a:spcBef>
              <a:spcAft>
                <a:spcPct val="0"/>
              </a:spcAft>
              <a:buClr>
                <a:schemeClr val="accent2"/>
              </a:buClr>
              <a:buSzPct val="130000"/>
              <a:buFont typeface="Arial" panose="020B0604020202020204" pitchFamily="34" charset="0"/>
              <a:buChar char="•"/>
              <a:defRPr/>
            </a:pPr>
            <a:r>
              <a:rPr lang="zh-CN" altLang="en-US" kern="0" dirty="0">
                <a:solidFill>
                  <a:schemeClr val="bg1"/>
                </a:solidFill>
                <a:latin typeface="宋体" pitchFamily="2" charset="-122"/>
                <a:ea typeface="宋体" pitchFamily="2" charset="-122"/>
                <a:cs typeface="ヒラギノ角ゴ Pro W3" pitchFamily="-65" charset="-128"/>
              </a:rPr>
              <a:t>图书</a:t>
            </a:r>
          </a:p>
          <a:p>
            <a:pPr marL="285750" indent="-285750" defTabSz="914400" eaLnBrk="0" fontAlgn="base" hangingPunct="0">
              <a:lnSpc>
                <a:spcPct val="120000"/>
              </a:lnSpc>
              <a:spcBef>
                <a:spcPct val="40000"/>
              </a:spcBef>
              <a:spcAft>
                <a:spcPct val="0"/>
              </a:spcAft>
              <a:buClr>
                <a:schemeClr val="accent2"/>
              </a:buClr>
              <a:buSzPct val="130000"/>
              <a:buFont typeface="Arial" panose="020B0604020202020204" pitchFamily="34" charset="0"/>
              <a:buChar char="•"/>
              <a:defRPr/>
            </a:pPr>
            <a:r>
              <a:rPr lang="zh-CN" altLang="en-US" kern="0" dirty="0">
                <a:solidFill>
                  <a:schemeClr val="bg1"/>
                </a:solidFill>
                <a:latin typeface="宋体" pitchFamily="2" charset="-122"/>
                <a:ea typeface="宋体" pitchFamily="2" charset="-122"/>
                <a:cs typeface="ヒラギノ角ゴ Pro W3" pitchFamily="-65" charset="-128"/>
              </a:rPr>
              <a:t>参考工具书</a:t>
            </a:r>
          </a:p>
          <a:p>
            <a:pPr marL="285750" indent="-285750" defTabSz="914400" eaLnBrk="0" fontAlgn="base" hangingPunct="0">
              <a:lnSpc>
                <a:spcPct val="120000"/>
              </a:lnSpc>
              <a:spcBef>
                <a:spcPct val="40000"/>
              </a:spcBef>
              <a:spcAft>
                <a:spcPct val="0"/>
              </a:spcAft>
              <a:buClr>
                <a:schemeClr val="accent2"/>
              </a:buClr>
              <a:buSzPct val="130000"/>
              <a:buFont typeface="Arial" panose="020B0604020202020204" pitchFamily="34" charset="0"/>
              <a:buChar char="•"/>
              <a:defRPr/>
            </a:pPr>
            <a:r>
              <a:rPr lang="zh-CN" altLang="en-US" kern="0" dirty="0">
                <a:solidFill>
                  <a:schemeClr val="bg1"/>
                </a:solidFill>
                <a:latin typeface="宋体" pitchFamily="2" charset="-122"/>
                <a:ea typeface="宋体" pitchFamily="2" charset="-122"/>
                <a:cs typeface="ヒラギノ角ゴ Pro W3" pitchFamily="-65" charset="-128"/>
              </a:rPr>
              <a:t>丛书</a:t>
            </a:r>
          </a:p>
          <a:p>
            <a:pPr marL="285750" indent="-285750" defTabSz="914400" eaLnBrk="0" fontAlgn="base" hangingPunct="0">
              <a:lnSpc>
                <a:spcPct val="120000"/>
              </a:lnSpc>
              <a:spcBef>
                <a:spcPct val="40000"/>
              </a:spcBef>
              <a:spcAft>
                <a:spcPct val="0"/>
              </a:spcAft>
              <a:buClr>
                <a:schemeClr val="accent2"/>
              </a:buClr>
              <a:buSzPct val="130000"/>
              <a:buFont typeface="Arial" panose="020B0604020202020204" pitchFamily="34" charset="0"/>
              <a:buChar char="•"/>
              <a:defRPr/>
            </a:pPr>
            <a:r>
              <a:rPr lang="zh-CN" altLang="en-US" kern="0" dirty="0">
                <a:solidFill>
                  <a:schemeClr val="bg1"/>
                </a:solidFill>
                <a:latin typeface="宋体" pitchFamily="2" charset="-122"/>
                <a:ea typeface="宋体" pitchFamily="2" charset="-122"/>
                <a:cs typeface="ヒラギノ角ゴ Pro W3" pitchFamily="-65" charset="-128"/>
              </a:rPr>
              <a:t>实验指南</a:t>
            </a:r>
          </a:p>
        </p:txBody>
      </p:sp>
    </p:spTree>
    <p:extLst>
      <p:ext uri="{BB962C8B-B14F-4D97-AF65-F5344CB8AC3E}">
        <p14:creationId xmlns:p14="http://schemas.microsoft.com/office/powerpoint/2010/main" val="2137962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67500" y="1436688"/>
            <a:ext cx="2397126" cy="2419124"/>
          </a:xfrm>
        </p:spPr>
        <p:txBody>
          <a:bodyPr/>
          <a:lstStyle/>
          <a:p>
            <a:pPr eaLnBrk="0" hangingPunct="0">
              <a:spcBef>
                <a:spcPct val="30000"/>
              </a:spcBef>
              <a:defRPr/>
            </a:pPr>
            <a:r>
              <a:rPr lang="zh-HK" altLang="en-US" kern="0" dirty="0">
                <a:solidFill>
                  <a:schemeClr val="accent6"/>
                </a:solidFill>
                <a:latin typeface="Calibri" pitchFamily="34" charset="0"/>
                <a:cs typeface="Calibri" pitchFamily="34" charset="0"/>
              </a:rPr>
              <a:t>蓝色条状框</a:t>
            </a:r>
          </a:p>
          <a:p>
            <a:pPr>
              <a:spcBef>
                <a:spcPct val="30000"/>
              </a:spcBef>
              <a:defRPr/>
            </a:pPr>
            <a:r>
              <a:rPr lang="zh-CN" altLang="en-US" kern="0" dirty="0">
                <a:latin typeface="宋体" pitchFamily="2" charset="-122"/>
                <a:ea typeface="宋体" pitchFamily="2" charset="-122"/>
              </a:rPr>
              <a:t>在页面的最上方，即使页面向下卷动，蓝条状框将一直显示</a:t>
            </a:r>
            <a:endParaRPr lang="en-US" kern="0" dirty="0">
              <a:latin typeface="宋体" pitchFamily="2" charset="-122"/>
              <a:ea typeface="宋体" pitchFamily="2" charset="-122"/>
            </a:endParaRPr>
          </a:p>
          <a:p>
            <a:pPr eaLnBrk="0" hangingPunct="0">
              <a:spcBef>
                <a:spcPct val="30000"/>
              </a:spcBef>
              <a:defRPr/>
            </a:pPr>
            <a:endParaRPr lang="en-US" altLang="zh-CN" kern="0" dirty="0">
              <a:latin typeface="宋体" pitchFamily="2" charset="-122"/>
              <a:ea typeface="宋体" pitchFamily="2" charset="-122"/>
            </a:endParaRPr>
          </a:p>
          <a:p>
            <a:pPr eaLnBrk="0" hangingPunct="0">
              <a:spcBef>
                <a:spcPct val="30000"/>
              </a:spcBef>
              <a:defRPr/>
            </a:pPr>
            <a:r>
              <a:rPr lang="zh-CN" altLang="en-US" kern="0" dirty="0">
                <a:latin typeface="宋体" pitchFamily="2" charset="-122"/>
                <a:ea typeface="宋体" pitchFamily="2" charset="-122"/>
              </a:rPr>
              <a:t>此功能在不同的页面会有不同的显示</a:t>
            </a:r>
            <a:endParaRPr lang="en-US" kern="0" dirty="0">
              <a:latin typeface="宋体" pitchFamily="2" charset="-122"/>
              <a:ea typeface="宋体" pitchFamily="2" charset="-122"/>
            </a:endParaRPr>
          </a:p>
        </p:txBody>
      </p:sp>
      <p:sp>
        <p:nvSpPr>
          <p:cNvPr id="5" name="Title 4"/>
          <p:cNvSpPr>
            <a:spLocks noGrp="1"/>
          </p:cNvSpPr>
          <p:nvPr>
            <p:ph type="title"/>
          </p:nvPr>
        </p:nvSpPr>
        <p:spPr/>
        <p:txBody>
          <a:bodyPr/>
          <a:lstStyle/>
          <a:p>
            <a:r>
              <a:rPr lang="zh-CN" altLang="en-US" dirty="0" smtClean="0"/>
              <a:t>产品页面</a:t>
            </a:r>
            <a:endParaRPr lang="en-GB" dirty="0"/>
          </a:p>
        </p:txBody>
      </p:sp>
      <p:pic>
        <p:nvPicPr>
          <p:cNvPr id="4" name="Picture 2"/>
          <p:cNvPicPr>
            <a:picLocks noChangeAspect="1" noChangeArrowheads="1"/>
          </p:cNvPicPr>
          <p:nvPr/>
        </p:nvPicPr>
        <p:blipFill rotWithShape="1">
          <a:blip r:embed="rId3" cstate="screen"/>
          <a:srcRect t="3180"/>
          <a:stretch/>
        </p:blipFill>
        <p:spPr bwMode="auto">
          <a:xfrm>
            <a:off x="810132" y="1485899"/>
            <a:ext cx="4856919" cy="3743325"/>
          </a:xfrm>
          <a:prstGeom prst="rect">
            <a:avLst/>
          </a:prstGeom>
          <a:ln>
            <a:noFill/>
          </a:ln>
          <a:effectLst>
            <a:outerShdw blurRad="292100" dist="139700" dir="2700000" algn="tl" rotWithShape="0">
              <a:srgbClr val="333333">
                <a:alpha val="65000"/>
              </a:srgbClr>
            </a:outerShdw>
          </a:effectLst>
        </p:spPr>
      </p:pic>
      <p:pic>
        <p:nvPicPr>
          <p:cNvPr id="6" name="Grafik 6" descr="Blue_Bar.jpg"/>
          <p:cNvPicPr>
            <a:picLocks noChangeAspect="1"/>
          </p:cNvPicPr>
          <p:nvPr/>
        </p:nvPicPr>
        <p:blipFill rotWithShape="1">
          <a:blip r:embed="rId4" cstate="screen"/>
          <a:srcRect b="9566"/>
          <a:stretch/>
        </p:blipFill>
        <p:spPr>
          <a:xfrm>
            <a:off x="1499662" y="4324350"/>
            <a:ext cx="4995857" cy="1933575"/>
          </a:xfrm>
          <a:prstGeom prst="rect">
            <a:avLst/>
          </a:prstGeom>
          <a:ln>
            <a:noFill/>
          </a:ln>
          <a:effectLst>
            <a:outerShdw blurRad="292100" dist="139700" dir="2700000" algn="tl" rotWithShape="0">
              <a:srgbClr val="333333">
                <a:alpha val="65000"/>
              </a:srgbClr>
            </a:outerShdw>
          </a:effectLst>
        </p:spPr>
      </p:pic>
      <p:sp>
        <p:nvSpPr>
          <p:cNvPr id="8" name="Abgerundetes Rechteck 9"/>
          <p:cNvSpPr/>
          <p:nvPr/>
        </p:nvSpPr>
        <p:spPr bwMode="auto">
          <a:xfrm>
            <a:off x="792988" y="1460246"/>
            <a:ext cx="4893113" cy="288000"/>
          </a:xfrm>
          <a:prstGeom prst="roundRect">
            <a:avLst/>
          </a:prstGeom>
          <a:noFill/>
          <a:ln w="38100" cap="flat" cmpd="sng" algn="ctr">
            <a:solidFill>
              <a:schemeClr val="accent6"/>
            </a:solidFill>
            <a:prstDash val="solid"/>
            <a:round/>
            <a:headEnd type="none" w="med" len="med"/>
            <a:tailEnd type="none" w="med" len="med"/>
          </a:ln>
          <a:effectLst/>
        </p:spPr>
        <p:txBody>
          <a:bodyPr wrap="square">
            <a:spAutoFit/>
          </a:bodyPr>
          <a:lstStyle/>
          <a:p>
            <a:pPr algn="ctr" eaLnBrk="0" hangingPunct="0">
              <a:spcBef>
                <a:spcPct val="50000"/>
              </a:spcBef>
              <a:defRPr/>
            </a:pPr>
            <a:endParaRPr lang="de-DE">
              <a:latin typeface="Arial" charset="0"/>
            </a:endParaRPr>
          </a:p>
        </p:txBody>
      </p:sp>
      <p:sp>
        <p:nvSpPr>
          <p:cNvPr id="9" name="Abgerundetes Rechteck 7"/>
          <p:cNvSpPr/>
          <p:nvPr/>
        </p:nvSpPr>
        <p:spPr bwMode="auto">
          <a:xfrm>
            <a:off x="1499662" y="4273169"/>
            <a:ext cx="5035685" cy="288000"/>
          </a:xfrm>
          <a:prstGeom prst="roundRect">
            <a:avLst/>
          </a:prstGeom>
          <a:noFill/>
          <a:ln w="38100" cap="flat" cmpd="sng" algn="ctr">
            <a:solidFill>
              <a:schemeClr val="accent6"/>
            </a:solidFill>
            <a:prstDash val="solid"/>
            <a:round/>
            <a:headEnd type="none" w="med" len="med"/>
            <a:tailEnd type="none" w="med" len="med"/>
          </a:ln>
          <a:effectLst/>
        </p:spPr>
        <p:txBody>
          <a:bodyPr wrap="square">
            <a:spAutoFit/>
          </a:bodyPr>
          <a:lstStyle/>
          <a:p>
            <a:pPr algn="ctr" eaLnBrk="0" hangingPunct="0">
              <a:spcBef>
                <a:spcPct val="50000"/>
              </a:spcBef>
              <a:defRPr/>
            </a:pPr>
            <a:endParaRPr lang="de-DE">
              <a:latin typeface="Arial" charset="0"/>
            </a:endParaRPr>
          </a:p>
        </p:txBody>
      </p:sp>
    </p:spTree>
    <p:extLst>
      <p:ext uri="{BB962C8B-B14F-4D97-AF65-F5344CB8AC3E}">
        <p14:creationId xmlns:p14="http://schemas.microsoft.com/office/powerpoint/2010/main" val="7652310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60669" y="1436688"/>
            <a:ext cx="2703957" cy="1261884"/>
          </a:xfrm>
        </p:spPr>
        <p:txBody>
          <a:bodyPr/>
          <a:lstStyle/>
          <a:p>
            <a:pPr>
              <a:buClr>
                <a:srgbClr val="031D45"/>
              </a:buClr>
            </a:pPr>
            <a:r>
              <a:rPr lang="zh-CN" altLang="en-US" dirty="0" smtClean="0">
                <a:latin typeface="宋体" pitchFamily="2" charset="-122"/>
                <a:ea typeface="宋体" pitchFamily="2" charset="-122"/>
              </a:rPr>
              <a:t>开放</a:t>
            </a:r>
            <a:r>
              <a:rPr lang="zh-CN" altLang="en-US" dirty="0">
                <a:latin typeface="宋体" pitchFamily="2" charset="-122"/>
                <a:ea typeface="宋体" pitchFamily="2" charset="-122"/>
              </a:rPr>
              <a:t>获取标记在以下内容页面显示</a:t>
            </a:r>
            <a:r>
              <a:rPr lang="en-US" dirty="0">
                <a:latin typeface="宋体" pitchFamily="2" charset="-122"/>
                <a:ea typeface="宋体" pitchFamily="2" charset="-122"/>
              </a:rPr>
              <a:t>: </a:t>
            </a:r>
            <a:endParaRPr lang="en-US" dirty="0" smtClean="0">
              <a:latin typeface="宋体" pitchFamily="2" charset="-122"/>
              <a:ea typeface="宋体" pitchFamily="2" charset="-122"/>
            </a:endParaRPr>
          </a:p>
          <a:p>
            <a:pPr marL="342900" indent="-342900">
              <a:buClr>
                <a:schemeClr val="accent4"/>
              </a:buClr>
              <a:buFont typeface="+mj-lt"/>
              <a:buAutoNum type="arabicParenR"/>
            </a:pPr>
            <a:r>
              <a:rPr lang="zh-CN" altLang="en-US" b="0" dirty="0">
                <a:latin typeface="宋体" pitchFamily="2" charset="-122"/>
                <a:ea typeface="宋体" pitchFamily="2" charset="-122"/>
              </a:rPr>
              <a:t>搜索结果页面</a:t>
            </a:r>
          </a:p>
          <a:p>
            <a:pPr marL="342900" indent="-342900">
              <a:buClr>
                <a:schemeClr val="accent4"/>
              </a:buClr>
              <a:buFont typeface="+mj-lt"/>
              <a:buAutoNum type="arabicParenR"/>
            </a:pPr>
            <a:r>
              <a:rPr lang="zh-CN" altLang="en-US" b="0" dirty="0">
                <a:latin typeface="宋体" pitchFamily="2" charset="-122"/>
                <a:ea typeface="宋体" pitchFamily="2" charset="-122"/>
              </a:rPr>
              <a:t>文章</a:t>
            </a:r>
            <a:r>
              <a:rPr lang="en-US" altLang="zh-CN" b="0" dirty="0">
                <a:latin typeface="宋体" pitchFamily="2" charset="-122"/>
                <a:ea typeface="宋体" pitchFamily="2" charset="-122"/>
              </a:rPr>
              <a:t>/</a:t>
            </a:r>
            <a:r>
              <a:rPr lang="zh-CN" altLang="en-US" b="0" dirty="0">
                <a:latin typeface="宋体" pitchFamily="2" charset="-122"/>
                <a:ea typeface="宋体" pitchFamily="2" charset="-122"/>
              </a:rPr>
              <a:t>章节页面</a:t>
            </a:r>
          </a:p>
        </p:txBody>
      </p:sp>
      <p:sp>
        <p:nvSpPr>
          <p:cNvPr id="5" name="Title 4"/>
          <p:cNvSpPr>
            <a:spLocks noGrp="1"/>
          </p:cNvSpPr>
          <p:nvPr>
            <p:ph type="title"/>
          </p:nvPr>
        </p:nvSpPr>
        <p:spPr/>
        <p:txBody>
          <a:bodyPr/>
          <a:lstStyle/>
          <a:p>
            <a:r>
              <a:rPr lang="en-GB" dirty="0" smtClean="0"/>
              <a:t>Open Access Indicators</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588" y="1475867"/>
            <a:ext cx="5158729" cy="4073086"/>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r="23931" b="68133"/>
          <a:stretch/>
        </p:blipFill>
        <p:spPr>
          <a:xfrm>
            <a:off x="3654045" y="3943276"/>
            <a:ext cx="5413248" cy="2288360"/>
          </a:xfrm>
          <a:prstGeom prst="rect">
            <a:avLst/>
          </a:prstGeom>
          <a:ln>
            <a:noFill/>
          </a:ln>
          <a:effectLst>
            <a:outerShdw blurRad="292100" dist="139700" dir="2700000" algn="tl" rotWithShape="0">
              <a:srgbClr val="333333">
                <a:alpha val="65000"/>
              </a:srgbClr>
            </a:outerShdw>
          </a:effectLst>
        </p:spPr>
      </p:pic>
      <p:sp>
        <p:nvSpPr>
          <p:cNvPr id="8" name="Abgerundetes Rechteck 10"/>
          <p:cNvSpPr/>
          <p:nvPr/>
        </p:nvSpPr>
        <p:spPr bwMode="auto">
          <a:xfrm>
            <a:off x="5159651" y="3016091"/>
            <a:ext cx="612499" cy="252000"/>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
        <p:nvSpPr>
          <p:cNvPr id="9" name="Abgerundetes Rechteck 10"/>
          <p:cNvSpPr/>
          <p:nvPr/>
        </p:nvSpPr>
        <p:spPr bwMode="auto">
          <a:xfrm>
            <a:off x="4506236" y="5467572"/>
            <a:ext cx="684000" cy="252000"/>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
        <p:nvSpPr>
          <p:cNvPr id="10" name="Textfeld 6"/>
          <p:cNvSpPr txBox="1"/>
          <p:nvPr/>
        </p:nvSpPr>
        <p:spPr>
          <a:xfrm>
            <a:off x="4098981" y="5390388"/>
            <a:ext cx="436338" cy="338554"/>
          </a:xfrm>
          <a:prstGeom prst="rect">
            <a:avLst/>
          </a:prstGeom>
          <a:noFill/>
        </p:spPr>
        <p:txBody>
          <a:bodyPr wrap="none" rtlCol="0">
            <a:spAutoFit/>
          </a:bodyPr>
          <a:lstStyle/>
          <a:p>
            <a:r>
              <a:rPr lang="de-DE" dirty="0" smtClean="0"/>
              <a:t>(2)</a:t>
            </a:r>
            <a:endParaRPr lang="de-DE" dirty="0"/>
          </a:p>
        </p:txBody>
      </p:sp>
      <p:sp>
        <p:nvSpPr>
          <p:cNvPr id="11" name="Textfeld 6"/>
          <p:cNvSpPr txBox="1"/>
          <p:nvPr/>
        </p:nvSpPr>
        <p:spPr>
          <a:xfrm>
            <a:off x="4795046" y="2948432"/>
            <a:ext cx="436338" cy="338554"/>
          </a:xfrm>
          <a:prstGeom prst="rect">
            <a:avLst/>
          </a:prstGeom>
          <a:noFill/>
        </p:spPr>
        <p:txBody>
          <a:bodyPr wrap="none" rtlCol="0">
            <a:spAutoFit/>
          </a:bodyPr>
          <a:lstStyle/>
          <a:p>
            <a:r>
              <a:rPr lang="de-DE" dirty="0" smtClean="0"/>
              <a:t>(1)</a:t>
            </a:r>
            <a:endParaRPr lang="de-DE" dirty="0"/>
          </a:p>
        </p:txBody>
      </p:sp>
    </p:spTree>
    <p:extLst>
      <p:ext uri="{BB962C8B-B14F-4D97-AF65-F5344CB8AC3E}">
        <p14:creationId xmlns:p14="http://schemas.microsoft.com/office/powerpoint/2010/main" val="7652310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p:txBody>
          <a:bodyPr/>
          <a:lstStyle/>
          <a:p>
            <a:r>
              <a:rPr lang="en-GB" smtClean="0"/>
              <a:t>3.0</a:t>
            </a:r>
            <a:endParaRPr lang="en-GB" dirty="0"/>
          </a:p>
        </p:txBody>
      </p:sp>
      <p:sp>
        <p:nvSpPr>
          <p:cNvPr id="4" name="Title 3"/>
          <p:cNvSpPr>
            <a:spLocks noGrp="1"/>
          </p:cNvSpPr>
          <p:nvPr>
            <p:ph type="title"/>
          </p:nvPr>
        </p:nvSpPr>
        <p:spPr/>
        <p:txBody>
          <a:bodyPr/>
          <a:lstStyle/>
          <a:p>
            <a:r>
              <a:rPr lang="zh-HK" altLang="en-US" dirty="0"/>
              <a:t>期刊主页</a:t>
            </a:r>
          </a:p>
        </p:txBody>
      </p:sp>
      <p:sp>
        <p:nvSpPr>
          <p:cNvPr id="6" name="Text Placeholder 11"/>
          <p:cNvSpPr txBox="1">
            <a:spLocks/>
          </p:cNvSpPr>
          <p:nvPr/>
        </p:nvSpPr>
        <p:spPr>
          <a:xfrm>
            <a:off x="825500" y="1036638"/>
            <a:ext cx="8239126" cy="2933111"/>
          </a:xfrm>
          <a:prstGeom prst="rect">
            <a:avLst/>
          </a:prstGeom>
        </p:spPr>
        <p:txBody>
          <a:bodyPr/>
          <a:lstStyle>
            <a:lvl1pPr marL="0" indent="0" algn="l" defTabSz="872722" rtl="0" eaLnBrk="1" latinLnBrk="0" hangingPunct="1">
              <a:spcBef>
                <a:spcPts val="0"/>
              </a:spcBef>
              <a:spcAft>
                <a:spcPts val="600"/>
              </a:spcAft>
              <a:buClr>
                <a:schemeClr val="tx1"/>
              </a:buClr>
              <a:buFont typeface="Arial" panose="020B0604020202020204" pitchFamily="34" charset="0"/>
              <a:buNone/>
              <a:defRPr sz="1800" b="1" kern="1200">
                <a:solidFill>
                  <a:schemeClr val="tx1"/>
                </a:solidFill>
                <a:latin typeface="+mj-lt"/>
                <a:ea typeface="+mn-ea"/>
                <a:cs typeface="+mn-cs"/>
              </a:defRPr>
            </a:lvl1pPr>
            <a:lvl2pPr marL="0" indent="0" algn="l" defTabSz="872722" rtl="0" eaLnBrk="1" latinLnBrk="0" hangingPunct="1">
              <a:spcBef>
                <a:spcPts val="0"/>
              </a:spcBef>
              <a:spcAft>
                <a:spcPts val="600"/>
              </a:spcAft>
              <a:buClr>
                <a:schemeClr val="tx1"/>
              </a:buClr>
              <a:buFont typeface="Arial" panose="020B0604020202020204" pitchFamily="34" charset="0"/>
              <a:buNone/>
              <a:defRPr sz="1800" kern="1200">
                <a:solidFill>
                  <a:schemeClr val="tx1"/>
                </a:solidFill>
                <a:latin typeface="+mn-lt"/>
                <a:ea typeface="+mn-ea"/>
                <a:cs typeface="+mn-cs"/>
              </a:defRPr>
            </a:lvl2pPr>
            <a:lvl3pPr marL="222250" indent="-222250" algn="l" defTabSz="872722" rtl="0" eaLnBrk="1" latinLnBrk="0" hangingPunct="1">
              <a:spcBef>
                <a:spcPts val="0"/>
              </a:spcBef>
              <a:spcAft>
                <a:spcPts val="600"/>
              </a:spcAft>
              <a:buClr>
                <a:srgbClr val="95AABA"/>
              </a:buClr>
              <a:buFont typeface="Calibri" panose="020F0502020204030204" pitchFamily="34" charset="0"/>
              <a:buChar char="•"/>
              <a:defRPr sz="1800" kern="1200">
                <a:solidFill>
                  <a:schemeClr val="tx1"/>
                </a:solidFill>
                <a:latin typeface="+mn-lt"/>
                <a:ea typeface="+mn-ea"/>
                <a:cs typeface="+mn-cs"/>
              </a:defRPr>
            </a:lvl3pPr>
            <a:lvl4pPr marL="457200" indent="-22860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4pPr>
            <a:lvl5pPr marL="714375" indent="-23495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5pPr>
            <a:lvl6pPr marL="936625" indent="-214313"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6pPr>
            <a:lvl7pPr marL="0" indent="0" algn="l" defTabSz="872722" rtl="0" eaLnBrk="1" latinLnBrk="0" hangingPunct="1">
              <a:spcBef>
                <a:spcPts val="0"/>
              </a:spcBef>
              <a:spcAft>
                <a:spcPts val="600"/>
              </a:spcAft>
              <a:buClr>
                <a:schemeClr val="tx1"/>
              </a:buClr>
              <a:buFontTx/>
              <a:buNone/>
              <a:defRPr sz="1800" kern="1200">
                <a:solidFill>
                  <a:schemeClr val="tx1"/>
                </a:solidFill>
                <a:latin typeface="+mn-lt"/>
                <a:ea typeface="+mn-ea"/>
                <a:cs typeface="+mn-cs"/>
              </a:defRPr>
            </a:lvl7pPr>
            <a:lvl8pPr marL="209550" indent="-209550" algn="l" defTabSz="872722" rtl="0" eaLnBrk="1" latinLnBrk="0" hangingPunct="1">
              <a:spcBef>
                <a:spcPts val="0"/>
              </a:spcBef>
              <a:spcAft>
                <a:spcPts val="600"/>
              </a:spcAft>
              <a:buClr>
                <a:schemeClr val="tx1"/>
              </a:buClr>
              <a:buFont typeface="+mj-lt"/>
              <a:buAutoNum type="arabicPeriod"/>
              <a:defRPr sz="1800" kern="1200" baseline="0">
                <a:solidFill>
                  <a:schemeClr val="tx1"/>
                </a:solidFill>
                <a:latin typeface="+mn-lt"/>
                <a:ea typeface="+mn-ea"/>
                <a:cs typeface="+mn-cs"/>
              </a:defRPr>
            </a:lvl8pPr>
            <a:lvl9pPr marL="473075" indent="-236538" algn="l" defTabSz="872722" rtl="0" eaLnBrk="1" latinLnBrk="0" hangingPunct="1">
              <a:spcBef>
                <a:spcPts val="0"/>
              </a:spcBef>
              <a:spcAft>
                <a:spcPts val="600"/>
              </a:spcAft>
              <a:buClr>
                <a:schemeClr val="tx1"/>
              </a:buClr>
              <a:buFont typeface="+mj-lt"/>
              <a:buAutoNum type="alphaLcPeriod"/>
              <a:defRPr sz="1800" kern="1200" baseline="0">
                <a:solidFill>
                  <a:schemeClr val="tx1"/>
                </a:solidFill>
                <a:latin typeface="+mn-lt"/>
                <a:ea typeface="+mn-ea"/>
                <a:cs typeface="+mn-cs"/>
              </a:defRPr>
            </a:lvl9pPr>
          </a:lstStyle>
          <a:p>
            <a:pPr marL="285750" lvl="0" indent="-285750" defTabSz="914400" eaLnBrk="0" fontAlgn="base" hangingPunct="0">
              <a:lnSpc>
                <a:spcPct val="120000"/>
              </a:lnSpc>
              <a:spcBef>
                <a:spcPct val="40000"/>
              </a:spcBef>
              <a:spcAft>
                <a:spcPct val="0"/>
              </a:spcAft>
              <a:buClr>
                <a:schemeClr val="accent2"/>
              </a:buClr>
              <a:buSzPct val="130000"/>
              <a:buFont typeface="Arial" pitchFamily="34" charset="0"/>
              <a:buChar char="•"/>
              <a:defRPr/>
            </a:pPr>
            <a:r>
              <a:rPr lang="zh-CN" altLang="en-US" kern="0" dirty="0">
                <a:solidFill>
                  <a:schemeClr val="bg1"/>
                </a:solidFill>
                <a:latin typeface="宋体" pitchFamily="2" charset="-122"/>
                <a:ea typeface="宋体" pitchFamily="2" charset="-122"/>
                <a:cs typeface="ヒラギノ角ゴ Pro W3" pitchFamily="-65" charset="-128"/>
              </a:rPr>
              <a:t>功能概述</a:t>
            </a:r>
          </a:p>
          <a:p>
            <a:pPr marL="285750" lvl="0" indent="-285750" defTabSz="914400" eaLnBrk="0" fontAlgn="base" hangingPunct="0">
              <a:lnSpc>
                <a:spcPct val="120000"/>
              </a:lnSpc>
              <a:spcBef>
                <a:spcPct val="40000"/>
              </a:spcBef>
              <a:spcAft>
                <a:spcPct val="0"/>
              </a:spcAft>
              <a:buClr>
                <a:schemeClr val="accent2"/>
              </a:buClr>
              <a:buSzPct val="130000"/>
              <a:buFont typeface="Arial" pitchFamily="34" charset="0"/>
              <a:buChar char="•"/>
              <a:defRPr/>
            </a:pPr>
            <a:r>
              <a:rPr lang="zh-CN" altLang="en-US" kern="0" dirty="0">
                <a:solidFill>
                  <a:schemeClr val="bg1"/>
                </a:solidFill>
                <a:latin typeface="宋体" pitchFamily="2" charset="-122"/>
                <a:ea typeface="宋体" pitchFamily="2" charset="-122"/>
                <a:cs typeface="ヒラギノ角ゴ Pro W3" pitchFamily="-65" charset="-128"/>
              </a:rPr>
              <a:t>在此期刊内容中搜索</a:t>
            </a:r>
          </a:p>
          <a:p>
            <a:pPr marL="285750" lvl="0" indent="-285750" defTabSz="914400" eaLnBrk="0" fontAlgn="base" hangingPunct="0">
              <a:lnSpc>
                <a:spcPct val="120000"/>
              </a:lnSpc>
              <a:spcBef>
                <a:spcPct val="40000"/>
              </a:spcBef>
              <a:spcAft>
                <a:spcPct val="0"/>
              </a:spcAft>
              <a:buClr>
                <a:schemeClr val="accent2"/>
              </a:buClr>
              <a:buSzPct val="130000"/>
              <a:buFont typeface="Arial" pitchFamily="34" charset="0"/>
              <a:buChar char="•"/>
              <a:defRPr/>
            </a:pPr>
            <a:r>
              <a:rPr lang="zh-CN" altLang="en-US" kern="0" dirty="0">
                <a:solidFill>
                  <a:schemeClr val="bg1"/>
                </a:solidFill>
                <a:latin typeface="宋体" pitchFamily="2" charset="-122"/>
                <a:ea typeface="宋体" pitchFamily="2" charset="-122"/>
                <a:cs typeface="ヒラギノ角ゴ Pro W3" pitchFamily="-65" charset="-128"/>
              </a:rPr>
              <a:t>在此期刊内按关键词搜索 </a:t>
            </a:r>
          </a:p>
          <a:p>
            <a:pPr marL="285750" lvl="0" indent="-285750" defTabSz="914400" eaLnBrk="0" fontAlgn="base" hangingPunct="0">
              <a:lnSpc>
                <a:spcPct val="120000"/>
              </a:lnSpc>
              <a:spcBef>
                <a:spcPct val="40000"/>
              </a:spcBef>
              <a:spcAft>
                <a:spcPct val="0"/>
              </a:spcAft>
              <a:buClr>
                <a:schemeClr val="accent2"/>
              </a:buClr>
              <a:buSzPct val="130000"/>
              <a:buFont typeface="Arial" pitchFamily="34" charset="0"/>
              <a:buChar char="•"/>
              <a:defRPr/>
            </a:pPr>
            <a:r>
              <a:rPr lang="zh-CN" altLang="en-US" kern="0" dirty="0">
                <a:solidFill>
                  <a:schemeClr val="bg1"/>
                </a:solidFill>
                <a:latin typeface="宋体" pitchFamily="2" charset="-122"/>
                <a:ea typeface="宋体" pitchFamily="2" charset="-122"/>
                <a:cs typeface="ヒラギノ角ゴ Pro W3" pitchFamily="-65" charset="-128"/>
              </a:rPr>
              <a:t>卷和期的导航</a:t>
            </a:r>
          </a:p>
          <a:p>
            <a:pPr marL="285750" lvl="0" indent="-285750" defTabSz="914400" eaLnBrk="0" fontAlgn="base" hangingPunct="0">
              <a:lnSpc>
                <a:spcPct val="120000"/>
              </a:lnSpc>
              <a:spcBef>
                <a:spcPct val="40000"/>
              </a:spcBef>
              <a:spcAft>
                <a:spcPct val="0"/>
              </a:spcAft>
              <a:buClr>
                <a:schemeClr val="accent2"/>
              </a:buClr>
              <a:buSzPct val="130000"/>
              <a:buFont typeface="Arial" pitchFamily="34" charset="0"/>
              <a:buChar char="•"/>
              <a:defRPr/>
            </a:pPr>
            <a:r>
              <a:rPr lang="zh-CN" altLang="en-US" kern="0" dirty="0">
                <a:solidFill>
                  <a:schemeClr val="bg1"/>
                </a:solidFill>
                <a:latin typeface="宋体" pitchFamily="2" charset="-122"/>
                <a:ea typeface="宋体" pitchFamily="2" charset="-122"/>
                <a:cs typeface="ヒラギノ角ゴ Pro W3" pitchFamily="-65" charset="-128"/>
              </a:rPr>
              <a:t>所有卷和期的搜索结果 </a:t>
            </a:r>
          </a:p>
          <a:p>
            <a:pPr marL="285750" lvl="0" indent="-285750" defTabSz="914400" eaLnBrk="0" fontAlgn="base" hangingPunct="0">
              <a:lnSpc>
                <a:spcPct val="120000"/>
              </a:lnSpc>
              <a:spcBef>
                <a:spcPct val="40000"/>
              </a:spcBef>
              <a:spcAft>
                <a:spcPct val="0"/>
              </a:spcAft>
              <a:buClr>
                <a:schemeClr val="accent2"/>
              </a:buClr>
              <a:buSzPct val="130000"/>
              <a:buFont typeface="Arial" pitchFamily="34" charset="0"/>
              <a:buChar char="•"/>
              <a:defRPr/>
            </a:pPr>
            <a:r>
              <a:rPr lang="zh-CN" altLang="en-US" kern="0" dirty="0">
                <a:solidFill>
                  <a:schemeClr val="bg1"/>
                </a:solidFill>
                <a:latin typeface="宋体" pitchFamily="2" charset="-122"/>
                <a:ea typeface="宋体" pitchFamily="2" charset="-122"/>
                <a:cs typeface="ヒラギノ角ゴ Pro W3" pitchFamily="-65" charset="-128"/>
              </a:rPr>
              <a:t>关于此期刊</a:t>
            </a:r>
            <a:endParaRPr lang="en-GB" dirty="0">
              <a:solidFill>
                <a:schemeClr val="bg1"/>
              </a:solidFill>
              <a:latin typeface="宋体" pitchFamily="2" charset="-122"/>
              <a:ea typeface="宋体" pitchFamily="2" charset="-122"/>
            </a:endParaRPr>
          </a:p>
        </p:txBody>
      </p:sp>
    </p:spTree>
    <p:extLst>
      <p:ext uri="{BB962C8B-B14F-4D97-AF65-F5344CB8AC3E}">
        <p14:creationId xmlns:p14="http://schemas.microsoft.com/office/powerpoint/2010/main" val="30619912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534025" y="1436688"/>
            <a:ext cx="3530601" cy="5084469"/>
          </a:xfrm>
        </p:spPr>
        <p:txBody>
          <a:bodyPr/>
          <a:lstStyle/>
          <a:p>
            <a:pPr marL="180975" indent="-180975" eaLnBrk="0" hangingPunct="0">
              <a:spcBef>
                <a:spcPct val="30000"/>
              </a:spcBef>
              <a:defRPr/>
            </a:pPr>
            <a:r>
              <a:rPr lang="zh-CN" altLang="en-US" kern="0" dirty="0">
                <a:solidFill>
                  <a:schemeClr val="accent6"/>
                </a:solidFill>
                <a:latin typeface="宋体" pitchFamily="2" charset="-122"/>
                <a:ea typeface="宋体" pitchFamily="2" charset="-122"/>
              </a:rPr>
              <a:t>功能预览</a:t>
            </a:r>
            <a:r>
              <a:rPr lang="en-US" kern="0" dirty="0">
                <a:solidFill>
                  <a:schemeClr val="accent6"/>
                </a:solidFill>
                <a:latin typeface="宋体" pitchFamily="2" charset="-122"/>
                <a:ea typeface="宋体" pitchFamily="2" charset="-122"/>
              </a:rPr>
              <a:t>: </a:t>
            </a:r>
            <a:endParaRPr lang="en-US" kern="0" dirty="0" smtClean="0">
              <a:solidFill>
                <a:schemeClr val="accent6"/>
              </a:solidFill>
              <a:latin typeface="宋体" pitchFamily="2" charset="-122"/>
              <a:ea typeface="宋体" pitchFamily="2" charset="-122"/>
            </a:endParaRPr>
          </a:p>
          <a:p>
            <a:pPr marL="342900" indent="-342900" eaLnBrk="0" hangingPunct="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浏览卷和期</a:t>
            </a:r>
          </a:p>
          <a:p>
            <a:pPr marL="342900" indent="-342900" eaLnBrk="0" hangingPunct="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在此期刊内搜索</a:t>
            </a:r>
          </a:p>
          <a:p>
            <a:pPr marL="342900" indent="-342900" eaLnBrk="0" hangingPunct="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期刊标题</a:t>
            </a:r>
          </a:p>
          <a:p>
            <a:pPr marL="342900" indent="-342900" eaLnBrk="0" hangingPunct="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期刊 </a:t>
            </a:r>
            <a:r>
              <a:rPr lang="en-US" altLang="zh-CN" b="0" kern="0" dirty="0">
                <a:latin typeface="宋体" pitchFamily="2" charset="-122"/>
                <a:ea typeface="宋体" pitchFamily="2" charset="-122"/>
                <a:cs typeface="Calibri" pitchFamily="34" charset="0"/>
              </a:rPr>
              <a:t>ISSN</a:t>
            </a:r>
          </a:p>
          <a:p>
            <a:pPr marL="342900" indent="-342900" eaLnBrk="0" hangingPunct="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期刊描述</a:t>
            </a:r>
          </a:p>
          <a:p>
            <a:pPr marL="342900" indent="-342900" eaLnBrk="0" hangingPunct="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期刊最新文章列表</a:t>
            </a:r>
          </a:p>
          <a:p>
            <a:pPr marL="342900" indent="-342900" eaLnBrk="0" hangingPunct="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期刊封面</a:t>
            </a:r>
          </a:p>
          <a:p>
            <a:pPr marL="342900" indent="-342900" eaLnBrk="0" hangingPunct="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期刊指标和内容范围</a:t>
            </a:r>
          </a:p>
          <a:p>
            <a:pPr marL="342900" indent="-342900" eaLnBrk="0" hangingPunct="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更新与更多信息</a:t>
            </a:r>
          </a:p>
          <a:p>
            <a:pPr marL="342900" indent="-342900" eaLnBrk="0" hangingPunct="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卷和期的导航</a:t>
            </a:r>
          </a:p>
          <a:p>
            <a:pPr marL="342900" indent="-342900" eaLnBrk="0" hangingPunct="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分享</a:t>
            </a:r>
            <a:endParaRPr lang="en-GB" b="0" dirty="0">
              <a:latin typeface="宋体" pitchFamily="2" charset="-122"/>
              <a:ea typeface="宋体" pitchFamily="2" charset="-122"/>
            </a:endParaRPr>
          </a:p>
        </p:txBody>
      </p:sp>
      <p:sp>
        <p:nvSpPr>
          <p:cNvPr id="5" name="Title 4"/>
          <p:cNvSpPr>
            <a:spLocks noGrp="1"/>
          </p:cNvSpPr>
          <p:nvPr>
            <p:ph type="title"/>
          </p:nvPr>
        </p:nvSpPr>
        <p:spPr/>
        <p:txBody>
          <a:bodyPr/>
          <a:lstStyle/>
          <a:p>
            <a:r>
              <a:rPr lang="zh-HK" altLang="en-US" dirty="0"/>
              <a:t>期刊主页</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579"/>
          <a:stretch/>
        </p:blipFill>
        <p:spPr>
          <a:xfrm>
            <a:off x="832612" y="1498598"/>
            <a:ext cx="4505031" cy="4784198"/>
          </a:xfrm>
          <a:prstGeom prst="rect">
            <a:avLst/>
          </a:prstGeom>
          <a:ln>
            <a:noFill/>
          </a:ln>
          <a:effectLst>
            <a:outerShdw blurRad="292100" dist="139700" dir="2700000" algn="tl" rotWithShape="0">
              <a:srgbClr val="333333">
                <a:alpha val="65000"/>
              </a:srgbClr>
            </a:outerShdw>
          </a:effectLst>
        </p:spPr>
      </p:pic>
      <p:sp>
        <p:nvSpPr>
          <p:cNvPr id="6" name="Textfeld 6"/>
          <p:cNvSpPr txBox="1"/>
          <p:nvPr/>
        </p:nvSpPr>
        <p:spPr>
          <a:xfrm>
            <a:off x="533400" y="1386106"/>
            <a:ext cx="498839" cy="369332"/>
          </a:xfrm>
          <a:prstGeom prst="rect">
            <a:avLst/>
          </a:prstGeom>
          <a:noFill/>
        </p:spPr>
        <p:txBody>
          <a:bodyPr wrap="square" rtlCol="0">
            <a:spAutoFit/>
          </a:bodyPr>
          <a:lstStyle/>
          <a:p>
            <a:r>
              <a:rPr lang="de-DE" dirty="0" smtClean="0"/>
              <a:t>(1)</a:t>
            </a:r>
            <a:endParaRPr lang="de-DE" dirty="0"/>
          </a:p>
        </p:txBody>
      </p:sp>
      <p:sp>
        <p:nvSpPr>
          <p:cNvPr id="8" name="Textfeld 7"/>
          <p:cNvSpPr txBox="1"/>
          <p:nvPr/>
        </p:nvSpPr>
        <p:spPr>
          <a:xfrm>
            <a:off x="3710974" y="1195606"/>
            <a:ext cx="496265" cy="369332"/>
          </a:xfrm>
          <a:prstGeom prst="rect">
            <a:avLst/>
          </a:prstGeom>
          <a:noFill/>
        </p:spPr>
        <p:txBody>
          <a:bodyPr wrap="square" rtlCol="0">
            <a:spAutoFit/>
          </a:bodyPr>
          <a:lstStyle/>
          <a:p>
            <a:r>
              <a:rPr lang="de-DE" dirty="0" smtClean="0"/>
              <a:t>(2)</a:t>
            </a:r>
            <a:endParaRPr lang="de-DE" dirty="0"/>
          </a:p>
        </p:txBody>
      </p:sp>
      <p:sp>
        <p:nvSpPr>
          <p:cNvPr id="9" name="Textfeld 8"/>
          <p:cNvSpPr txBox="1"/>
          <p:nvPr/>
        </p:nvSpPr>
        <p:spPr>
          <a:xfrm>
            <a:off x="723900" y="1686560"/>
            <a:ext cx="487121" cy="369332"/>
          </a:xfrm>
          <a:prstGeom prst="rect">
            <a:avLst/>
          </a:prstGeom>
          <a:noFill/>
        </p:spPr>
        <p:txBody>
          <a:bodyPr wrap="square" rtlCol="0">
            <a:spAutoFit/>
          </a:bodyPr>
          <a:lstStyle/>
          <a:p>
            <a:r>
              <a:rPr lang="de-DE" dirty="0" smtClean="0"/>
              <a:t>(3)</a:t>
            </a:r>
            <a:endParaRPr lang="de-DE" dirty="0"/>
          </a:p>
        </p:txBody>
      </p:sp>
      <p:sp>
        <p:nvSpPr>
          <p:cNvPr id="10" name="Textfeld 10"/>
          <p:cNvSpPr txBox="1"/>
          <p:nvPr/>
        </p:nvSpPr>
        <p:spPr>
          <a:xfrm>
            <a:off x="721360" y="1856740"/>
            <a:ext cx="574040" cy="369332"/>
          </a:xfrm>
          <a:prstGeom prst="rect">
            <a:avLst/>
          </a:prstGeom>
          <a:noFill/>
        </p:spPr>
        <p:txBody>
          <a:bodyPr wrap="square" rtlCol="0">
            <a:spAutoFit/>
          </a:bodyPr>
          <a:lstStyle/>
          <a:p>
            <a:r>
              <a:rPr lang="de-DE" dirty="0" smtClean="0"/>
              <a:t>(4)</a:t>
            </a:r>
            <a:endParaRPr lang="de-DE" dirty="0"/>
          </a:p>
        </p:txBody>
      </p:sp>
      <p:sp>
        <p:nvSpPr>
          <p:cNvPr id="11" name="Textfeld 11"/>
          <p:cNvSpPr txBox="1"/>
          <p:nvPr/>
        </p:nvSpPr>
        <p:spPr>
          <a:xfrm>
            <a:off x="723900" y="2243328"/>
            <a:ext cx="578595" cy="369332"/>
          </a:xfrm>
          <a:prstGeom prst="rect">
            <a:avLst/>
          </a:prstGeom>
          <a:noFill/>
        </p:spPr>
        <p:txBody>
          <a:bodyPr wrap="square" rtlCol="0">
            <a:spAutoFit/>
          </a:bodyPr>
          <a:lstStyle/>
          <a:p>
            <a:r>
              <a:rPr lang="de-DE" dirty="0" smtClean="0"/>
              <a:t>(5)</a:t>
            </a:r>
            <a:endParaRPr lang="de-DE" dirty="0"/>
          </a:p>
        </p:txBody>
      </p:sp>
      <p:sp>
        <p:nvSpPr>
          <p:cNvPr id="12" name="Textfeld 12"/>
          <p:cNvSpPr txBox="1"/>
          <p:nvPr/>
        </p:nvSpPr>
        <p:spPr>
          <a:xfrm>
            <a:off x="3503398" y="5235730"/>
            <a:ext cx="581223" cy="369332"/>
          </a:xfrm>
          <a:prstGeom prst="rect">
            <a:avLst/>
          </a:prstGeom>
          <a:noFill/>
        </p:spPr>
        <p:txBody>
          <a:bodyPr wrap="square" rtlCol="0">
            <a:spAutoFit/>
          </a:bodyPr>
          <a:lstStyle/>
          <a:p>
            <a:r>
              <a:rPr lang="de-DE" dirty="0" smtClean="0"/>
              <a:t>(10)</a:t>
            </a:r>
            <a:endParaRPr lang="de-DE" dirty="0"/>
          </a:p>
        </p:txBody>
      </p:sp>
      <p:sp>
        <p:nvSpPr>
          <p:cNvPr id="13" name="Textfeld 13"/>
          <p:cNvSpPr txBox="1"/>
          <p:nvPr/>
        </p:nvSpPr>
        <p:spPr>
          <a:xfrm>
            <a:off x="711200" y="3803904"/>
            <a:ext cx="576021" cy="369332"/>
          </a:xfrm>
          <a:prstGeom prst="rect">
            <a:avLst/>
          </a:prstGeom>
          <a:noFill/>
        </p:spPr>
        <p:txBody>
          <a:bodyPr wrap="square" rtlCol="0">
            <a:spAutoFit/>
          </a:bodyPr>
          <a:lstStyle/>
          <a:p>
            <a:r>
              <a:rPr lang="de-DE" dirty="0" smtClean="0"/>
              <a:t>(6)</a:t>
            </a:r>
            <a:endParaRPr lang="de-DE" dirty="0"/>
          </a:p>
        </p:txBody>
      </p:sp>
      <p:sp>
        <p:nvSpPr>
          <p:cNvPr id="14" name="Textfeld 14"/>
          <p:cNvSpPr txBox="1"/>
          <p:nvPr/>
        </p:nvSpPr>
        <p:spPr>
          <a:xfrm>
            <a:off x="3617978" y="1662684"/>
            <a:ext cx="462262" cy="369332"/>
          </a:xfrm>
          <a:prstGeom prst="rect">
            <a:avLst/>
          </a:prstGeom>
          <a:noFill/>
        </p:spPr>
        <p:txBody>
          <a:bodyPr wrap="square" rtlCol="0">
            <a:spAutoFit/>
          </a:bodyPr>
          <a:lstStyle/>
          <a:p>
            <a:r>
              <a:rPr lang="de-DE" dirty="0" smtClean="0"/>
              <a:t>(7)</a:t>
            </a:r>
            <a:endParaRPr lang="de-DE" dirty="0"/>
          </a:p>
        </p:txBody>
      </p:sp>
      <p:sp>
        <p:nvSpPr>
          <p:cNvPr id="15" name="Textfeld 15"/>
          <p:cNvSpPr txBox="1"/>
          <p:nvPr/>
        </p:nvSpPr>
        <p:spPr>
          <a:xfrm>
            <a:off x="3681478" y="2825496"/>
            <a:ext cx="532840" cy="369332"/>
          </a:xfrm>
          <a:prstGeom prst="rect">
            <a:avLst/>
          </a:prstGeom>
          <a:noFill/>
        </p:spPr>
        <p:txBody>
          <a:bodyPr wrap="square" rtlCol="0">
            <a:spAutoFit/>
          </a:bodyPr>
          <a:lstStyle/>
          <a:p>
            <a:r>
              <a:rPr lang="de-DE" dirty="0" smtClean="0"/>
              <a:t>(</a:t>
            </a:r>
            <a:r>
              <a:rPr lang="de-DE" dirty="0"/>
              <a:t>8</a:t>
            </a:r>
            <a:r>
              <a:rPr lang="de-DE" dirty="0" smtClean="0"/>
              <a:t>)</a:t>
            </a:r>
            <a:endParaRPr lang="de-DE" dirty="0"/>
          </a:p>
        </p:txBody>
      </p:sp>
      <p:sp>
        <p:nvSpPr>
          <p:cNvPr id="16" name="Textfeld 12"/>
          <p:cNvSpPr txBox="1"/>
          <p:nvPr/>
        </p:nvSpPr>
        <p:spPr>
          <a:xfrm>
            <a:off x="3572246" y="4667786"/>
            <a:ext cx="456143" cy="369332"/>
          </a:xfrm>
          <a:prstGeom prst="rect">
            <a:avLst/>
          </a:prstGeom>
          <a:noFill/>
        </p:spPr>
        <p:txBody>
          <a:bodyPr wrap="square" rtlCol="0">
            <a:spAutoFit/>
          </a:bodyPr>
          <a:lstStyle/>
          <a:p>
            <a:r>
              <a:rPr lang="de-DE" dirty="0" smtClean="0"/>
              <a:t>(9)</a:t>
            </a:r>
            <a:endParaRPr lang="de-DE" dirty="0"/>
          </a:p>
        </p:txBody>
      </p:sp>
      <p:sp>
        <p:nvSpPr>
          <p:cNvPr id="17" name="Textfeld 12"/>
          <p:cNvSpPr txBox="1"/>
          <p:nvPr/>
        </p:nvSpPr>
        <p:spPr>
          <a:xfrm>
            <a:off x="3495517" y="5860711"/>
            <a:ext cx="683533" cy="369332"/>
          </a:xfrm>
          <a:prstGeom prst="rect">
            <a:avLst/>
          </a:prstGeom>
          <a:noFill/>
        </p:spPr>
        <p:txBody>
          <a:bodyPr wrap="square" rtlCol="0">
            <a:spAutoFit/>
          </a:bodyPr>
          <a:lstStyle/>
          <a:p>
            <a:r>
              <a:rPr lang="de-DE" dirty="0" smtClean="0"/>
              <a:t>(11)</a:t>
            </a:r>
            <a:endParaRPr lang="de-DE" dirty="0"/>
          </a:p>
        </p:txBody>
      </p:sp>
    </p:spTree>
    <p:extLst>
      <p:ext uri="{BB962C8B-B14F-4D97-AF65-F5344CB8AC3E}">
        <p14:creationId xmlns:p14="http://schemas.microsoft.com/office/powerpoint/2010/main" val="7652310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705600" y="1436688"/>
            <a:ext cx="2359026" cy="3203954"/>
          </a:xfrm>
        </p:spPr>
        <p:txBody>
          <a:bodyPr/>
          <a:lstStyle/>
          <a:p>
            <a:pPr eaLnBrk="0" hangingPunct="0">
              <a:spcBef>
                <a:spcPct val="30000"/>
              </a:spcBef>
              <a:defRPr/>
            </a:pPr>
            <a:r>
              <a:rPr lang="zh-CN" altLang="en-US" kern="0" dirty="0">
                <a:solidFill>
                  <a:schemeClr val="accent6"/>
                </a:solidFill>
                <a:latin typeface="宋体" pitchFamily="2" charset="-122"/>
                <a:ea typeface="宋体" pitchFamily="2" charset="-122"/>
              </a:rPr>
              <a:t>在此期刊内搜索</a:t>
            </a:r>
            <a:r>
              <a:rPr lang="en-US" kern="0" dirty="0">
                <a:solidFill>
                  <a:schemeClr val="accent6"/>
                </a:solidFill>
                <a:latin typeface="宋体" pitchFamily="2" charset="-122"/>
                <a:ea typeface="宋体" pitchFamily="2" charset="-122"/>
              </a:rPr>
              <a:t>:</a:t>
            </a:r>
          </a:p>
          <a:p>
            <a:pPr eaLnBrk="0" hangingPunct="0">
              <a:spcBef>
                <a:spcPct val="30000"/>
              </a:spcBef>
              <a:defRPr/>
            </a:pPr>
            <a:r>
              <a:rPr lang="zh-CN" altLang="en-US" kern="0" dirty="0">
                <a:latin typeface="宋体" pitchFamily="2" charset="-122"/>
                <a:ea typeface="宋体" pitchFamily="2" charset="-122"/>
              </a:rPr>
              <a:t>如果您想要搜索相关文章，可以在该期刊内搜索</a:t>
            </a:r>
            <a:endParaRPr lang="en-US" kern="0" dirty="0">
              <a:latin typeface="宋体" pitchFamily="2" charset="-122"/>
              <a:ea typeface="宋体" pitchFamily="2" charset="-122"/>
            </a:endParaRPr>
          </a:p>
          <a:p>
            <a:pPr eaLnBrk="0" hangingPunct="0">
              <a:spcBef>
                <a:spcPct val="30000"/>
              </a:spcBef>
              <a:defRPr/>
            </a:pPr>
            <a:endParaRPr lang="en-US" kern="0" dirty="0">
              <a:latin typeface="宋体" pitchFamily="2" charset="-122"/>
              <a:ea typeface="宋体" pitchFamily="2" charset="-122"/>
            </a:endParaRPr>
          </a:p>
          <a:p>
            <a:pPr eaLnBrk="0" hangingPunct="0">
              <a:spcBef>
                <a:spcPct val="30000"/>
              </a:spcBef>
              <a:defRPr/>
            </a:pPr>
            <a:r>
              <a:rPr lang="zh-CN" altLang="en-US" kern="0" dirty="0">
                <a:latin typeface="宋体" pitchFamily="2" charset="-122"/>
                <a:ea typeface="宋体" pitchFamily="2" charset="-122"/>
              </a:rPr>
              <a:t>搜索结果将以列表形式显示，跳转到新的页面</a:t>
            </a:r>
            <a:endParaRPr lang="en-US" sz="2000" kern="0" dirty="0"/>
          </a:p>
          <a:p>
            <a:pPr eaLnBrk="0" hangingPunct="0">
              <a:spcBef>
                <a:spcPct val="30000"/>
              </a:spcBef>
              <a:defRPr/>
            </a:pPr>
            <a:r>
              <a:rPr lang="en-US" sz="2000" kern="0" dirty="0"/>
              <a:t/>
            </a:r>
            <a:br>
              <a:rPr lang="en-US" sz="2000" kern="0" dirty="0"/>
            </a:br>
            <a:endParaRPr lang="en-US" sz="2000" kern="0" dirty="0">
              <a:solidFill>
                <a:schemeClr val="accent6"/>
              </a:solidFill>
            </a:endParaRPr>
          </a:p>
        </p:txBody>
      </p:sp>
      <p:sp>
        <p:nvSpPr>
          <p:cNvPr id="5" name="Title 4"/>
          <p:cNvSpPr>
            <a:spLocks noGrp="1"/>
          </p:cNvSpPr>
          <p:nvPr>
            <p:ph type="title"/>
          </p:nvPr>
        </p:nvSpPr>
        <p:spPr/>
        <p:txBody>
          <a:bodyPr/>
          <a:lstStyle/>
          <a:p>
            <a:r>
              <a:rPr lang="zh-CN" altLang="en-US" dirty="0">
                <a:latin typeface="宋体" pitchFamily="2" charset="-122"/>
                <a:ea typeface="宋体" pitchFamily="2" charset="-122"/>
              </a:rPr>
              <a:t>期刊主页</a:t>
            </a:r>
            <a:r>
              <a:rPr lang="en-US" altLang="zh-CN" dirty="0">
                <a:latin typeface="宋体" pitchFamily="2" charset="-122"/>
                <a:ea typeface="宋体" pitchFamily="2" charset="-122"/>
              </a:rPr>
              <a:t>– </a:t>
            </a:r>
            <a:r>
              <a:rPr lang="zh-CN" altLang="en-US" dirty="0">
                <a:latin typeface="宋体" pitchFamily="2" charset="-122"/>
                <a:ea typeface="宋体" pitchFamily="2" charset="-122"/>
              </a:rPr>
              <a:t>在此期刊内搜索</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579" b="22967"/>
          <a:stretch/>
        </p:blipFill>
        <p:spPr>
          <a:xfrm>
            <a:off x="831088" y="1468120"/>
            <a:ext cx="5607812" cy="4565597"/>
          </a:xfrm>
          <a:prstGeom prst="rect">
            <a:avLst/>
          </a:prstGeom>
          <a:ln>
            <a:noFill/>
          </a:ln>
          <a:effectLst>
            <a:outerShdw blurRad="292100" dist="139700" dir="2700000" algn="tl" rotWithShape="0">
              <a:srgbClr val="333333">
                <a:alpha val="65000"/>
              </a:srgbClr>
            </a:outerShdw>
          </a:effectLst>
        </p:spPr>
      </p:pic>
      <p:sp>
        <p:nvSpPr>
          <p:cNvPr id="6" name="Abgerundetes Rechteck 9"/>
          <p:cNvSpPr/>
          <p:nvPr/>
        </p:nvSpPr>
        <p:spPr bwMode="auto">
          <a:xfrm>
            <a:off x="4482944" y="1407668"/>
            <a:ext cx="1689360" cy="337782"/>
          </a:xfrm>
          <a:prstGeom prst="roundRect">
            <a:avLst/>
          </a:prstGeom>
          <a:noFill/>
          <a:ln w="38100" cap="flat" cmpd="sng" algn="ctr">
            <a:solidFill>
              <a:schemeClr val="accent6"/>
            </a:solidFill>
            <a:prstDash val="solid"/>
            <a:round/>
            <a:headEnd type="none" w="med" len="med"/>
            <a:tailEnd type="none" w="med" len="med"/>
          </a:ln>
          <a:effectLst/>
        </p:spPr>
        <p:txBody>
          <a:bodyPr wrap="square">
            <a:spAutoFit/>
          </a:bodyPr>
          <a:lstStyle/>
          <a:p>
            <a:pPr algn="ctr" eaLnBrk="0" hangingPunct="0">
              <a:spcBef>
                <a:spcPct val="50000"/>
              </a:spcBef>
              <a:defRPr/>
            </a:pPr>
            <a:endParaRPr lang="de-DE">
              <a:latin typeface="Arial" charset="0"/>
            </a:endParaRPr>
          </a:p>
        </p:txBody>
      </p:sp>
    </p:spTree>
    <p:extLst>
      <p:ext uri="{BB962C8B-B14F-4D97-AF65-F5344CB8AC3E}">
        <p14:creationId xmlns:p14="http://schemas.microsoft.com/office/powerpoint/2010/main" val="7652310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dirty="0"/>
              <a:t>搜索结果页面</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889" y="1501001"/>
            <a:ext cx="4972811" cy="3036175"/>
          </a:xfrm>
          <a:prstGeom prst="rect">
            <a:avLst/>
          </a:prstGeom>
          <a:ln>
            <a:noFill/>
          </a:ln>
          <a:effectLst>
            <a:outerShdw blurRad="292100" dist="139700" dir="2700000" algn="tl" rotWithShape="0">
              <a:srgbClr val="333333">
                <a:alpha val="65000"/>
              </a:srgbClr>
            </a:outerShdw>
          </a:effectLst>
        </p:spPr>
      </p:pic>
      <p:sp>
        <p:nvSpPr>
          <p:cNvPr id="6" name="Abgerundetes Rechteck 6"/>
          <p:cNvSpPr/>
          <p:nvPr/>
        </p:nvSpPr>
        <p:spPr bwMode="auto">
          <a:xfrm>
            <a:off x="1973581" y="1541019"/>
            <a:ext cx="2366669" cy="851662"/>
          </a:xfrm>
          <a:prstGeom prst="roundRect">
            <a:avLst/>
          </a:prstGeom>
          <a:noFill/>
          <a:ln w="38100" cap="flat" cmpd="sng" algn="ctr">
            <a:solidFill>
              <a:schemeClr val="accent6"/>
            </a:solidFill>
            <a:prstDash val="solid"/>
            <a:round/>
            <a:headEnd type="none" w="med" len="med"/>
            <a:tailEnd type="none" w="med" len="med"/>
          </a:ln>
          <a:effectLst/>
        </p:spPr>
        <p:txBody>
          <a:bodyPr wrap="square">
            <a:spAutoFit/>
          </a:bodyPr>
          <a:lstStyle/>
          <a:p>
            <a:pPr algn="ctr" eaLnBrk="0" hangingPunct="0">
              <a:spcBef>
                <a:spcPct val="50000"/>
              </a:spcBef>
              <a:defRPr/>
            </a:pPr>
            <a:endParaRPr lang="de-DE">
              <a:latin typeface="Arial" charset="0"/>
            </a:endParaRPr>
          </a:p>
        </p:txBody>
      </p:sp>
      <p:sp>
        <p:nvSpPr>
          <p:cNvPr id="8" name="Content Placeholder 2"/>
          <p:cNvSpPr txBox="1">
            <a:spLocks/>
          </p:cNvSpPr>
          <p:nvPr/>
        </p:nvSpPr>
        <p:spPr bwMode="auto">
          <a:xfrm>
            <a:off x="6310177" y="1628800"/>
            <a:ext cx="2806527" cy="1828193"/>
          </a:xfrm>
          <a:prstGeom prst="rect">
            <a:avLst/>
          </a:prstGeom>
          <a:noFill/>
          <a:ln w="9525">
            <a:noFill/>
            <a:miter lim="800000"/>
            <a:headEnd/>
            <a:tailEnd/>
          </a:ln>
        </p:spPr>
        <p:txBody>
          <a:bodyPr wrap="square" lIns="0" tIns="0" rIns="0" bIns="0">
            <a:spAutoFit/>
          </a:bodyPr>
          <a:lstStyle/>
          <a:p>
            <a:pPr algn="l"/>
            <a:r>
              <a:rPr lang="zh-CN" altLang="en-US" b="1" dirty="0" smtClean="0">
                <a:solidFill>
                  <a:schemeClr val="accent6"/>
                </a:solidFill>
                <a:latin typeface="宋体" pitchFamily="2" charset="-122"/>
                <a:ea typeface="宋体" pitchFamily="2" charset="-122"/>
              </a:rPr>
              <a:t>在此期刊内用关键词搜索</a:t>
            </a:r>
            <a:r>
              <a:rPr lang="de-DE" b="1" dirty="0" smtClean="0">
                <a:solidFill>
                  <a:schemeClr val="accent6"/>
                </a:solidFill>
                <a:latin typeface="宋体" pitchFamily="2" charset="-122"/>
                <a:ea typeface="宋体" pitchFamily="2" charset="-122"/>
              </a:rPr>
              <a:t>:</a:t>
            </a:r>
          </a:p>
          <a:p>
            <a:pPr algn="l"/>
            <a:endParaRPr lang="de-DE" b="1" dirty="0" smtClean="0">
              <a:solidFill>
                <a:schemeClr val="accent6"/>
              </a:solidFill>
              <a:latin typeface="宋体" pitchFamily="2" charset="-122"/>
              <a:ea typeface="宋体" pitchFamily="2" charset="-122"/>
            </a:endParaRPr>
          </a:p>
          <a:p>
            <a:pPr algn="l" eaLnBrk="0" hangingPunct="0">
              <a:spcBef>
                <a:spcPct val="30000"/>
              </a:spcBef>
              <a:defRPr/>
            </a:pPr>
            <a:r>
              <a:rPr lang="zh-CN" altLang="en-US" kern="0" dirty="0" smtClean="0">
                <a:latin typeface="宋体" pitchFamily="2" charset="-122"/>
                <a:ea typeface="宋体" pitchFamily="2" charset="-122"/>
              </a:rPr>
              <a:t>在搜索列表的上方会显示搜索条件和期刊名称</a:t>
            </a:r>
            <a:endParaRPr lang="en-US" kern="0" dirty="0">
              <a:latin typeface="宋体" pitchFamily="2" charset="-122"/>
              <a:ea typeface="宋体" pitchFamily="2" charset="-122"/>
            </a:endParaRPr>
          </a:p>
          <a:p>
            <a:pPr algn="l" eaLnBrk="0" hangingPunct="0">
              <a:spcBef>
                <a:spcPct val="30000"/>
              </a:spcBef>
              <a:buFont typeface="Times"/>
              <a:buNone/>
              <a:defRPr/>
            </a:pPr>
            <a:r>
              <a:rPr lang="en-US" kern="0" dirty="0">
                <a:latin typeface="+mn-lt"/>
                <a:cs typeface="+mn-cs"/>
              </a:rPr>
              <a:t/>
            </a:r>
            <a:br>
              <a:rPr lang="en-US" kern="0" dirty="0">
                <a:latin typeface="+mn-lt"/>
                <a:cs typeface="+mn-cs"/>
              </a:rPr>
            </a:br>
            <a:endParaRPr lang="en-US" kern="0" dirty="0">
              <a:solidFill>
                <a:schemeClr val="accent6"/>
              </a:solidFill>
              <a:latin typeface="+mn-lt"/>
              <a:cs typeface="+mn-cs"/>
            </a:endParaRPr>
          </a:p>
        </p:txBody>
      </p:sp>
    </p:spTree>
    <p:extLst>
      <p:ext uri="{BB962C8B-B14F-4D97-AF65-F5344CB8AC3E}">
        <p14:creationId xmlns:p14="http://schemas.microsoft.com/office/powerpoint/2010/main" val="7652310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34100" y="1436688"/>
            <a:ext cx="2930526" cy="3250121"/>
          </a:xfrm>
        </p:spPr>
        <p:txBody>
          <a:bodyPr/>
          <a:lstStyle/>
          <a:p>
            <a:pPr eaLnBrk="0" hangingPunct="0">
              <a:spcBef>
                <a:spcPct val="30000"/>
              </a:spcBef>
              <a:defRPr/>
            </a:pPr>
            <a:r>
              <a:rPr lang="zh-CN" altLang="en-US" kern="0" dirty="0">
                <a:solidFill>
                  <a:schemeClr val="accent6"/>
                </a:solidFill>
                <a:latin typeface="宋体" pitchFamily="2" charset="-122"/>
                <a:ea typeface="宋体" pitchFamily="2" charset="-122"/>
              </a:rPr>
              <a:t>卷和期导航：</a:t>
            </a:r>
            <a:endParaRPr lang="en-US" altLang="zh-CN" kern="0" dirty="0">
              <a:solidFill>
                <a:schemeClr val="accent6"/>
              </a:solidFill>
              <a:latin typeface="宋体" pitchFamily="2" charset="-122"/>
              <a:ea typeface="宋体" pitchFamily="2" charset="-122"/>
            </a:endParaRPr>
          </a:p>
          <a:p>
            <a:pPr marL="342900" indent="-342900">
              <a:spcBef>
                <a:spcPct val="30000"/>
              </a:spcBef>
              <a:buClr>
                <a:schemeClr val="accent4"/>
              </a:buClr>
              <a:buFont typeface="+mj-lt"/>
              <a:buAutoNum type="arabicParenR"/>
              <a:defRPr/>
            </a:pPr>
            <a:r>
              <a:rPr lang="zh-CN" altLang="en-US" b="0" kern="0" dirty="0">
                <a:latin typeface="Calibri" pitchFamily="34" charset="0"/>
                <a:cs typeface="Calibri" pitchFamily="34" charset="0"/>
              </a:rPr>
              <a:t>在该主页内容描述的下方蓝色框中，您可以搜索到具体的卷和期</a:t>
            </a:r>
          </a:p>
          <a:p>
            <a:pPr marL="342900" indent="-34290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您也可以点击蓝色按钮“</a:t>
            </a:r>
            <a:r>
              <a:rPr lang="en-US" altLang="zh-CN" b="0" kern="0" dirty="0" smtClean="0">
                <a:latin typeface="Calibri" pitchFamily="34" charset="0"/>
                <a:cs typeface="Calibri" pitchFamily="34" charset="0"/>
              </a:rPr>
              <a:t>Browse Volumes &amp; Issues</a:t>
            </a:r>
            <a:r>
              <a:rPr lang="zh-CN" altLang="en-US" b="0" kern="0" dirty="0" smtClean="0">
                <a:latin typeface="Calibri" pitchFamily="34" charset="0"/>
                <a:cs typeface="Calibri" pitchFamily="34" charset="0"/>
              </a:rPr>
              <a:t>”搜索到</a:t>
            </a:r>
            <a:r>
              <a:rPr lang="zh-CN" altLang="en-US" b="0" kern="0" dirty="0">
                <a:latin typeface="Calibri" pitchFamily="34" charset="0"/>
                <a:cs typeface="Calibri" pitchFamily="34" charset="0"/>
              </a:rPr>
              <a:t>具体的卷和期</a:t>
            </a:r>
          </a:p>
          <a:p>
            <a:pPr marL="342900" indent="-34290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在“</a:t>
            </a:r>
            <a:r>
              <a:rPr lang="en-US" b="0" kern="0" dirty="0">
                <a:latin typeface="Calibri" pitchFamily="34" charset="0"/>
                <a:cs typeface="Calibri" pitchFamily="34" charset="0"/>
              </a:rPr>
              <a:t>Latest Articles </a:t>
            </a:r>
            <a:r>
              <a:rPr lang="zh-CN" altLang="en-US" b="0" kern="0" dirty="0" smtClean="0">
                <a:latin typeface="Calibri" pitchFamily="34" charset="0"/>
                <a:cs typeface="Calibri" pitchFamily="34" charset="0"/>
              </a:rPr>
              <a:t>”</a:t>
            </a:r>
            <a:r>
              <a:rPr lang="en-US" b="0" kern="0" dirty="0" smtClean="0">
                <a:latin typeface="Calibri" pitchFamily="34" charset="0"/>
                <a:cs typeface="Calibri" pitchFamily="34" charset="0"/>
              </a:rPr>
              <a:t> </a:t>
            </a:r>
            <a:r>
              <a:rPr lang="zh-CN" altLang="en-US" b="0" kern="0" dirty="0" smtClean="0">
                <a:latin typeface="Calibri" pitchFamily="34" charset="0"/>
                <a:cs typeface="Calibri" pitchFamily="34" charset="0"/>
              </a:rPr>
              <a:t>右边，有一个灰色表框，让您找到具体的某一卷期。</a:t>
            </a:r>
            <a:endParaRPr lang="en-US" b="0" kern="0" dirty="0">
              <a:latin typeface="Calibri" pitchFamily="34" charset="0"/>
              <a:cs typeface="Calibri" pitchFamily="34" charset="0"/>
            </a:endParaRPr>
          </a:p>
        </p:txBody>
      </p:sp>
      <p:sp>
        <p:nvSpPr>
          <p:cNvPr id="5" name="Title 4"/>
          <p:cNvSpPr>
            <a:spLocks noGrp="1"/>
          </p:cNvSpPr>
          <p:nvPr>
            <p:ph type="title"/>
          </p:nvPr>
        </p:nvSpPr>
        <p:spPr/>
        <p:txBody>
          <a:bodyPr/>
          <a:lstStyle/>
          <a:p>
            <a:r>
              <a:rPr lang="zh-HK" altLang="en-US" dirty="0"/>
              <a:t>期刊主页</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8856"/>
          <a:stretch/>
        </p:blipFill>
        <p:spPr>
          <a:xfrm>
            <a:off x="832611" y="1469644"/>
            <a:ext cx="4874108" cy="4793468"/>
          </a:xfrm>
          <a:prstGeom prst="rect">
            <a:avLst/>
          </a:prstGeom>
          <a:ln>
            <a:noFill/>
          </a:ln>
          <a:effectLst>
            <a:outerShdw blurRad="292100" dist="139700" dir="2700000" algn="tl" rotWithShape="0">
              <a:srgbClr val="333333">
                <a:alpha val="65000"/>
              </a:srgbClr>
            </a:outerShdw>
          </a:effectLst>
        </p:spPr>
      </p:pic>
      <p:sp>
        <p:nvSpPr>
          <p:cNvPr id="6" name="Abgerundetes Rechteck 8"/>
          <p:cNvSpPr/>
          <p:nvPr/>
        </p:nvSpPr>
        <p:spPr bwMode="auto">
          <a:xfrm>
            <a:off x="1063245" y="3717037"/>
            <a:ext cx="1078920" cy="296936"/>
          </a:xfrm>
          <a:prstGeom prst="roundRect">
            <a:avLst/>
          </a:prstGeom>
          <a:noFill/>
          <a:ln w="38100" cap="flat" cmpd="sng" algn="ctr">
            <a:solidFill>
              <a:schemeClr val="accent6"/>
            </a:solidFill>
            <a:prstDash val="solid"/>
            <a:round/>
            <a:headEnd type="none" w="med" len="med"/>
            <a:tailEnd type="none" w="med" len="med"/>
          </a:ln>
          <a:effectLst/>
        </p:spPr>
        <p:txBody>
          <a:bodyPr wrap="square">
            <a:spAutoFit/>
          </a:bodyPr>
          <a:lstStyle/>
          <a:p>
            <a:pPr algn="ctr" eaLnBrk="0" hangingPunct="0">
              <a:spcBef>
                <a:spcPct val="50000"/>
              </a:spcBef>
              <a:defRPr/>
            </a:pPr>
            <a:endParaRPr lang="de-DE">
              <a:latin typeface="Arial" charset="0"/>
            </a:endParaRPr>
          </a:p>
        </p:txBody>
      </p:sp>
      <p:sp>
        <p:nvSpPr>
          <p:cNvPr id="8" name="Abgerundetes Rechteck 9"/>
          <p:cNvSpPr/>
          <p:nvPr/>
        </p:nvSpPr>
        <p:spPr bwMode="auto">
          <a:xfrm>
            <a:off x="1066293" y="1506221"/>
            <a:ext cx="1113972" cy="309774"/>
          </a:xfrm>
          <a:prstGeom prst="roundRect">
            <a:avLst/>
          </a:prstGeom>
          <a:noFill/>
          <a:ln w="38100" cap="flat" cmpd="sng" algn="ctr">
            <a:solidFill>
              <a:schemeClr val="accent6"/>
            </a:solidFill>
            <a:prstDash val="solid"/>
            <a:round/>
            <a:headEnd type="none" w="med" len="med"/>
            <a:tailEnd type="none" w="med" len="med"/>
          </a:ln>
          <a:effectLst/>
        </p:spPr>
        <p:txBody>
          <a:bodyPr wrap="square">
            <a:spAutoFit/>
          </a:bodyPr>
          <a:lstStyle/>
          <a:p>
            <a:pPr algn="ctr" eaLnBrk="0" hangingPunct="0">
              <a:spcBef>
                <a:spcPct val="50000"/>
              </a:spcBef>
              <a:defRPr/>
            </a:pPr>
            <a:endParaRPr lang="de-DE">
              <a:latin typeface="Arial" charset="0"/>
            </a:endParaRPr>
          </a:p>
        </p:txBody>
      </p:sp>
      <p:sp>
        <p:nvSpPr>
          <p:cNvPr id="9" name="Abgerundetes Rechteck 10"/>
          <p:cNvSpPr/>
          <p:nvPr/>
        </p:nvSpPr>
        <p:spPr bwMode="auto">
          <a:xfrm>
            <a:off x="4156837" y="5616067"/>
            <a:ext cx="1224787" cy="569853"/>
          </a:xfrm>
          <a:prstGeom prst="roundRect">
            <a:avLst/>
          </a:prstGeom>
          <a:noFill/>
          <a:ln w="38100" cap="flat" cmpd="sng" algn="ctr">
            <a:solidFill>
              <a:schemeClr val="accent6"/>
            </a:solidFill>
            <a:prstDash val="solid"/>
            <a:round/>
            <a:headEnd type="none" w="med" len="med"/>
            <a:tailEnd type="none" w="med" len="med"/>
          </a:ln>
          <a:effectLst/>
        </p:spPr>
        <p:txBody>
          <a:bodyPr wrap="square">
            <a:spAutoFit/>
          </a:bodyPr>
          <a:lstStyle/>
          <a:p>
            <a:pPr algn="ctr" eaLnBrk="0" hangingPunct="0">
              <a:spcBef>
                <a:spcPct val="50000"/>
              </a:spcBef>
              <a:defRPr/>
            </a:pPr>
            <a:endParaRPr lang="de-DE">
              <a:latin typeface="Arial" charset="0"/>
            </a:endParaRPr>
          </a:p>
        </p:txBody>
      </p:sp>
      <p:sp>
        <p:nvSpPr>
          <p:cNvPr id="10" name="Textfeld 7"/>
          <p:cNvSpPr txBox="1"/>
          <p:nvPr/>
        </p:nvSpPr>
        <p:spPr>
          <a:xfrm>
            <a:off x="520700" y="1456946"/>
            <a:ext cx="529351" cy="369332"/>
          </a:xfrm>
          <a:prstGeom prst="rect">
            <a:avLst/>
          </a:prstGeom>
          <a:noFill/>
        </p:spPr>
        <p:txBody>
          <a:bodyPr wrap="square" rtlCol="0">
            <a:spAutoFit/>
          </a:bodyPr>
          <a:lstStyle/>
          <a:p>
            <a:r>
              <a:rPr lang="de-DE" dirty="0" smtClean="0"/>
              <a:t>(1)</a:t>
            </a:r>
            <a:endParaRPr lang="de-DE" dirty="0"/>
          </a:p>
        </p:txBody>
      </p:sp>
      <p:sp>
        <p:nvSpPr>
          <p:cNvPr id="11" name="Textfeld 11"/>
          <p:cNvSpPr txBox="1"/>
          <p:nvPr/>
        </p:nvSpPr>
        <p:spPr>
          <a:xfrm>
            <a:off x="673100" y="3696492"/>
            <a:ext cx="524779" cy="369332"/>
          </a:xfrm>
          <a:prstGeom prst="rect">
            <a:avLst/>
          </a:prstGeom>
          <a:noFill/>
        </p:spPr>
        <p:txBody>
          <a:bodyPr wrap="square" rtlCol="0">
            <a:spAutoFit/>
          </a:bodyPr>
          <a:lstStyle/>
          <a:p>
            <a:r>
              <a:rPr lang="de-DE" dirty="0" smtClean="0"/>
              <a:t>(2)</a:t>
            </a:r>
            <a:endParaRPr lang="de-DE" dirty="0"/>
          </a:p>
        </p:txBody>
      </p:sp>
      <p:sp>
        <p:nvSpPr>
          <p:cNvPr id="12" name="Textfeld 12"/>
          <p:cNvSpPr txBox="1"/>
          <p:nvPr/>
        </p:nvSpPr>
        <p:spPr>
          <a:xfrm>
            <a:off x="3784600" y="5565142"/>
            <a:ext cx="461821" cy="369332"/>
          </a:xfrm>
          <a:prstGeom prst="rect">
            <a:avLst/>
          </a:prstGeom>
          <a:noFill/>
        </p:spPr>
        <p:txBody>
          <a:bodyPr wrap="square" rtlCol="0">
            <a:spAutoFit/>
          </a:bodyPr>
          <a:lstStyle/>
          <a:p>
            <a:r>
              <a:rPr lang="de-DE" dirty="0" smtClean="0"/>
              <a:t>(3)</a:t>
            </a:r>
            <a:endParaRPr lang="de-DE" dirty="0"/>
          </a:p>
        </p:txBody>
      </p:sp>
    </p:spTree>
    <p:extLst>
      <p:ext uri="{BB962C8B-B14F-4D97-AF65-F5344CB8AC3E}">
        <p14:creationId xmlns:p14="http://schemas.microsoft.com/office/powerpoint/2010/main" val="7652310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286500" y="1436688"/>
            <a:ext cx="2778126" cy="3250121"/>
          </a:xfrm>
        </p:spPr>
        <p:txBody>
          <a:bodyPr/>
          <a:lstStyle/>
          <a:p>
            <a:pPr eaLnBrk="0" hangingPunct="0">
              <a:spcBef>
                <a:spcPct val="30000"/>
              </a:spcBef>
              <a:defRPr/>
            </a:pPr>
            <a:r>
              <a:rPr lang="zh-CN" altLang="en-US" kern="0" dirty="0">
                <a:solidFill>
                  <a:schemeClr val="accent6"/>
                </a:solidFill>
                <a:latin typeface="宋体" pitchFamily="2" charset="-122"/>
                <a:ea typeface="宋体" pitchFamily="2" charset="-122"/>
              </a:rPr>
              <a:t>所有的卷和期</a:t>
            </a:r>
            <a:endParaRPr lang="en-US" kern="0" dirty="0">
              <a:solidFill>
                <a:schemeClr val="accent6"/>
              </a:solidFill>
              <a:latin typeface="宋体" pitchFamily="2" charset="-122"/>
              <a:ea typeface="宋体" pitchFamily="2" charset="-122"/>
            </a:endParaRPr>
          </a:p>
          <a:p>
            <a:pPr marL="342900" indent="-342900" eaLnBrk="0" hangingPunct="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在页面上方，您可以看到最新的内容链接</a:t>
            </a:r>
          </a:p>
          <a:p>
            <a:pPr marL="342900" indent="-342900" eaLnBrk="0" hangingPunct="0">
              <a:spcBef>
                <a:spcPct val="30000"/>
              </a:spcBef>
              <a:buClr>
                <a:schemeClr val="accent4"/>
              </a:buClr>
              <a:buFont typeface="+mj-lt"/>
              <a:buAutoNum type="arabicParenR"/>
              <a:defRPr/>
            </a:pPr>
            <a:r>
              <a:rPr lang="zh-CN" altLang="en-US" b="0" kern="0" dirty="0" smtClean="0">
                <a:latin typeface="宋体" pitchFamily="2" charset="-122"/>
                <a:ea typeface="宋体" pitchFamily="2" charset="-122"/>
                <a:cs typeface="Calibri" pitchFamily="34" charset="0"/>
              </a:rPr>
              <a:t>过往</a:t>
            </a:r>
            <a:r>
              <a:rPr lang="zh-CN" altLang="en-US" b="0" kern="0" dirty="0">
                <a:latin typeface="宋体" pitchFamily="2" charset="-122"/>
                <a:ea typeface="宋体" pitchFamily="2" charset="-122"/>
                <a:cs typeface="Calibri" pitchFamily="34" charset="0"/>
              </a:rPr>
              <a:t>期刊将会以灰色显示，点击此卷显示条，您可以看到该卷的</a:t>
            </a:r>
            <a:r>
              <a:rPr lang="zh-CN" altLang="en-US" b="0" kern="0" dirty="0" smtClean="0">
                <a:latin typeface="宋体" pitchFamily="2" charset="-122"/>
                <a:ea typeface="宋体" pitchFamily="2" charset="-122"/>
                <a:cs typeface="Calibri" pitchFamily="34" charset="0"/>
              </a:rPr>
              <a:t>内容</a:t>
            </a:r>
            <a:endParaRPr lang="en-US" altLang="zh-CN" b="0" kern="0" dirty="0" smtClean="0">
              <a:latin typeface="宋体" pitchFamily="2" charset="-122"/>
              <a:ea typeface="宋体" pitchFamily="2" charset="-122"/>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solidFill>
                  <a:schemeClr val="accent6"/>
                </a:solidFill>
                <a:latin typeface="宋体" pitchFamily="2" charset="-122"/>
                <a:ea typeface="宋体" pitchFamily="2" charset="-122"/>
                <a:cs typeface="Calibri" pitchFamily="34" charset="0"/>
              </a:rPr>
              <a:t>点击“</a:t>
            </a:r>
            <a:r>
              <a:rPr lang="en-US" altLang="zh-CN" b="0" kern="0" dirty="0" smtClean="0">
                <a:solidFill>
                  <a:schemeClr val="accent6"/>
                </a:solidFill>
                <a:latin typeface="宋体" pitchFamily="2" charset="-122"/>
                <a:ea typeface="宋体" pitchFamily="2" charset="-122"/>
                <a:cs typeface="Calibri" pitchFamily="34" charset="0"/>
              </a:rPr>
              <a:t>Online First</a:t>
            </a:r>
            <a:r>
              <a:rPr lang="zh-CN" altLang="en-US" b="0" kern="0" dirty="0" smtClean="0">
                <a:solidFill>
                  <a:schemeClr val="accent6"/>
                </a:solidFill>
                <a:latin typeface="宋体" pitchFamily="2" charset="-122"/>
                <a:ea typeface="宋体" pitchFamily="2" charset="-122"/>
                <a:cs typeface="Calibri" pitchFamily="34" charset="0"/>
              </a:rPr>
              <a:t>”显示条，您可以</a:t>
            </a:r>
            <a:r>
              <a:rPr lang="zh-CN" altLang="en-US" b="0" kern="0" dirty="0">
                <a:solidFill>
                  <a:schemeClr val="accent6"/>
                </a:solidFill>
                <a:latin typeface="宋体" pitchFamily="2" charset="-122"/>
                <a:ea typeface="宋体" pitchFamily="2" charset="-122"/>
                <a:cs typeface="Calibri" pitchFamily="34" charset="0"/>
              </a:rPr>
              <a:t>查看</a:t>
            </a:r>
            <a:r>
              <a:rPr lang="zh-CN" altLang="en-US" b="0" kern="0" dirty="0" smtClean="0">
                <a:solidFill>
                  <a:schemeClr val="accent6"/>
                </a:solidFill>
                <a:latin typeface="宋体" pitchFamily="2" charset="-122"/>
                <a:ea typeface="宋体" pitchFamily="2" charset="-122"/>
                <a:cs typeface="Calibri" pitchFamily="34" charset="0"/>
              </a:rPr>
              <a:t>最新出版的未分配期号的文章</a:t>
            </a:r>
            <a:endParaRPr lang="en-US" b="0" kern="0" dirty="0">
              <a:solidFill>
                <a:schemeClr val="accent6"/>
              </a:solidFill>
              <a:latin typeface="宋体" pitchFamily="2" charset="-122"/>
              <a:ea typeface="宋体" pitchFamily="2" charset="-122"/>
              <a:cs typeface="Calibri" pitchFamily="34" charset="0"/>
            </a:endParaRPr>
          </a:p>
        </p:txBody>
      </p:sp>
      <p:sp>
        <p:nvSpPr>
          <p:cNvPr id="5" name="Title 4"/>
          <p:cNvSpPr>
            <a:spLocks noGrp="1"/>
          </p:cNvSpPr>
          <p:nvPr>
            <p:ph type="title"/>
          </p:nvPr>
        </p:nvSpPr>
        <p:spPr/>
        <p:txBody>
          <a:bodyPr/>
          <a:lstStyle/>
          <a:p>
            <a:r>
              <a:rPr lang="en-GB" smtClean="0"/>
              <a:t>Typical text slide and bullets</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432" y="1359917"/>
            <a:ext cx="5288968" cy="3578965"/>
          </a:xfrm>
          <a:prstGeom prst="rect">
            <a:avLst/>
          </a:prstGeom>
          <a:ln>
            <a:noFill/>
          </a:ln>
          <a:effectLst>
            <a:outerShdw blurRad="292100" dist="139700" dir="2700000" algn="tl" rotWithShape="0">
              <a:srgbClr val="333333">
                <a:alpha val="65000"/>
              </a:srgbClr>
            </a:outerShdw>
          </a:effectLst>
        </p:spPr>
      </p:pic>
      <p:sp>
        <p:nvSpPr>
          <p:cNvPr id="6" name="Textfeld 4"/>
          <p:cNvSpPr txBox="1"/>
          <p:nvPr/>
        </p:nvSpPr>
        <p:spPr>
          <a:xfrm>
            <a:off x="778290" y="3389884"/>
            <a:ext cx="436338" cy="338554"/>
          </a:xfrm>
          <a:prstGeom prst="rect">
            <a:avLst/>
          </a:prstGeom>
          <a:noFill/>
        </p:spPr>
        <p:txBody>
          <a:bodyPr wrap="none" rtlCol="0">
            <a:spAutoFit/>
          </a:bodyPr>
          <a:lstStyle/>
          <a:p>
            <a:r>
              <a:rPr lang="de-DE" dirty="0" smtClean="0"/>
              <a:t>(1)</a:t>
            </a:r>
            <a:endParaRPr lang="de-DE" dirty="0"/>
          </a:p>
        </p:txBody>
      </p:sp>
      <p:sp>
        <p:nvSpPr>
          <p:cNvPr id="8" name="Textfeld 7"/>
          <p:cNvSpPr txBox="1"/>
          <p:nvPr/>
        </p:nvSpPr>
        <p:spPr>
          <a:xfrm>
            <a:off x="1639316" y="2931668"/>
            <a:ext cx="436338" cy="338554"/>
          </a:xfrm>
          <a:prstGeom prst="rect">
            <a:avLst/>
          </a:prstGeom>
          <a:noFill/>
        </p:spPr>
        <p:txBody>
          <a:bodyPr wrap="none" rtlCol="0">
            <a:spAutoFit/>
          </a:bodyPr>
          <a:lstStyle/>
          <a:p>
            <a:r>
              <a:rPr lang="de-DE" dirty="0" smtClean="0"/>
              <a:t>(3)</a:t>
            </a:r>
            <a:endParaRPr lang="de-DE" dirty="0"/>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7520411">
            <a:off x="2449779" y="3619519"/>
            <a:ext cx="1096963" cy="14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1011" y="3945236"/>
            <a:ext cx="3313684" cy="2326943"/>
          </a:xfrm>
          <a:prstGeom prst="rect">
            <a:avLst/>
          </a:prstGeom>
          <a:ln>
            <a:noFill/>
          </a:ln>
          <a:effectLst>
            <a:outerShdw blurRad="292100" dist="139700" dir="2700000" algn="tl" rotWithShape="0">
              <a:srgbClr val="333333">
                <a:alpha val="65000"/>
              </a:srgbClr>
            </a:outerShdw>
          </a:effectLst>
        </p:spPr>
      </p:pic>
      <p:sp>
        <p:nvSpPr>
          <p:cNvPr id="10" name="Textfeld 6"/>
          <p:cNvSpPr txBox="1"/>
          <p:nvPr/>
        </p:nvSpPr>
        <p:spPr>
          <a:xfrm>
            <a:off x="4405884" y="3843636"/>
            <a:ext cx="436338" cy="338554"/>
          </a:xfrm>
          <a:prstGeom prst="rect">
            <a:avLst/>
          </a:prstGeom>
          <a:noFill/>
        </p:spPr>
        <p:txBody>
          <a:bodyPr wrap="none" rtlCol="0">
            <a:spAutoFit/>
          </a:bodyPr>
          <a:lstStyle/>
          <a:p>
            <a:r>
              <a:rPr lang="de-DE" dirty="0" smtClean="0"/>
              <a:t>(2)</a:t>
            </a:r>
            <a:endParaRPr lang="de-DE" dirty="0"/>
          </a:p>
        </p:txBody>
      </p:sp>
    </p:spTree>
    <p:extLst>
      <p:ext uri="{BB962C8B-B14F-4D97-AF65-F5344CB8AC3E}">
        <p14:creationId xmlns:p14="http://schemas.microsoft.com/office/powerpoint/2010/main" val="7652310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Journal Homepage</a:t>
            </a:r>
            <a:endParaRPr lang="en-GB"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335" r="40016"/>
          <a:stretch/>
        </p:blipFill>
        <p:spPr>
          <a:xfrm>
            <a:off x="847683" y="1495044"/>
            <a:ext cx="3482402" cy="4766055"/>
          </a:xfrm>
          <a:prstGeom prst="rect">
            <a:avLst/>
          </a:prstGeom>
          <a:ln>
            <a:noFill/>
          </a:ln>
          <a:effectLst>
            <a:outerShdw blurRad="292100" dist="139700" dir="2700000" algn="tl" rotWithShape="0">
              <a:srgbClr val="333333">
                <a:alpha val="65000"/>
              </a:srgbClr>
            </a:outerShdw>
          </a:effectLst>
        </p:spPr>
      </p:pic>
      <p:sp>
        <p:nvSpPr>
          <p:cNvPr id="6" name="Textfeld 10"/>
          <p:cNvSpPr txBox="1"/>
          <p:nvPr/>
        </p:nvSpPr>
        <p:spPr>
          <a:xfrm>
            <a:off x="730030" y="1698753"/>
            <a:ext cx="539970" cy="369332"/>
          </a:xfrm>
          <a:prstGeom prst="rect">
            <a:avLst/>
          </a:prstGeom>
          <a:noFill/>
        </p:spPr>
        <p:txBody>
          <a:bodyPr wrap="square" rtlCol="0">
            <a:spAutoFit/>
          </a:bodyPr>
          <a:lstStyle/>
          <a:p>
            <a:r>
              <a:rPr lang="de-DE" dirty="0" smtClean="0">
                <a:solidFill>
                  <a:schemeClr val="tx1"/>
                </a:solidFill>
              </a:rPr>
              <a:t>(1)</a:t>
            </a:r>
            <a:endParaRPr lang="de-DE" dirty="0">
              <a:solidFill>
                <a:schemeClr val="tx1"/>
              </a:solidFill>
            </a:endParaRPr>
          </a:p>
        </p:txBody>
      </p:sp>
      <p:sp>
        <p:nvSpPr>
          <p:cNvPr id="8" name="Textfeld 12"/>
          <p:cNvSpPr txBox="1"/>
          <p:nvPr/>
        </p:nvSpPr>
        <p:spPr>
          <a:xfrm>
            <a:off x="730030" y="3532633"/>
            <a:ext cx="539970" cy="369332"/>
          </a:xfrm>
          <a:prstGeom prst="rect">
            <a:avLst/>
          </a:prstGeom>
          <a:noFill/>
        </p:spPr>
        <p:txBody>
          <a:bodyPr wrap="square" rtlCol="0">
            <a:spAutoFit/>
          </a:bodyPr>
          <a:lstStyle/>
          <a:p>
            <a:r>
              <a:rPr lang="de-DE" dirty="0" smtClean="0">
                <a:solidFill>
                  <a:schemeClr val="tx1"/>
                </a:solidFill>
              </a:rPr>
              <a:t>(2)</a:t>
            </a:r>
            <a:endParaRPr lang="de-DE" dirty="0">
              <a:solidFill>
                <a:schemeClr val="tx1"/>
              </a:solidFill>
            </a:endParaRPr>
          </a:p>
        </p:txBody>
      </p:sp>
      <p:sp>
        <p:nvSpPr>
          <p:cNvPr id="9" name="Textfeld 14"/>
          <p:cNvSpPr txBox="1"/>
          <p:nvPr/>
        </p:nvSpPr>
        <p:spPr>
          <a:xfrm>
            <a:off x="2466882" y="1698753"/>
            <a:ext cx="504918" cy="369332"/>
          </a:xfrm>
          <a:prstGeom prst="rect">
            <a:avLst/>
          </a:prstGeom>
          <a:noFill/>
        </p:spPr>
        <p:txBody>
          <a:bodyPr wrap="square" rtlCol="0">
            <a:spAutoFit/>
          </a:bodyPr>
          <a:lstStyle/>
          <a:p>
            <a:r>
              <a:rPr lang="de-DE" dirty="0" smtClean="0">
                <a:solidFill>
                  <a:schemeClr val="tx1"/>
                </a:solidFill>
              </a:rPr>
              <a:t>(3)</a:t>
            </a:r>
            <a:endParaRPr lang="de-DE" dirty="0">
              <a:solidFill>
                <a:schemeClr val="tx1"/>
              </a:solidFill>
            </a:endParaRPr>
          </a:p>
        </p:txBody>
      </p:sp>
      <p:sp>
        <p:nvSpPr>
          <p:cNvPr id="10" name="Textfeld 14"/>
          <p:cNvSpPr txBox="1"/>
          <p:nvPr/>
        </p:nvSpPr>
        <p:spPr>
          <a:xfrm>
            <a:off x="2454182" y="2772439"/>
            <a:ext cx="517618" cy="369332"/>
          </a:xfrm>
          <a:prstGeom prst="rect">
            <a:avLst/>
          </a:prstGeom>
          <a:noFill/>
        </p:spPr>
        <p:txBody>
          <a:bodyPr wrap="square" rtlCol="0">
            <a:spAutoFit/>
          </a:bodyPr>
          <a:lstStyle/>
          <a:p>
            <a:r>
              <a:rPr lang="de-DE" dirty="0" smtClean="0">
                <a:solidFill>
                  <a:schemeClr val="tx1"/>
                </a:solidFill>
              </a:rPr>
              <a:t>(4)</a:t>
            </a:r>
            <a:endParaRPr lang="de-DE" dirty="0">
              <a:solidFill>
                <a:schemeClr val="tx1"/>
              </a:solidFill>
            </a:endParaRPr>
          </a:p>
        </p:txBody>
      </p:sp>
      <p:sp>
        <p:nvSpPr>
          <p:cNvPr id="11" name="Textfeld 14"/>
          <p:cNvSpPr txBox="1"/>
          <p:nvPr/>
        </p:nvSpPr>
        <p:spPr>
          <a:xfrm>
            <a:off x="630428" y="4736593"/>
            <a:ext cx="512572" cy="369332"/>
          </a:xfrm>
          <a:prstGeom prst="rect">
            <a:avLst/>
          </a:prstGeom>
          <a:noFill/>
        </p:spPr>
        <p:txBody>
          <a:bodyPr wrap="square" rtlCol="0">
            <a:spAutoFit/>
          </a:bodyPr>
          <a:lstStyle/>
          <a:p>
            <a:r>
              <a:rPr lang="de-DE" dirty="0" smtClean="0">
                <a:solidFill>
                  <a:schemeClr val="tx1"/>
                </a:solidFill>
              </a:rPr>
              <a:t>(5)</a:t>
            </a:r>
            <a:endParaRPr lang="de-DE" dirty="0">
              <a:solidFill>
                <a:schemeClr val="tx1"/>
              </a:solidFill>
            </a:endParaRPr>
          </a:p>
        </p:txBody>
      </p:sp>
      <p:sp>
        <p:nvSpPr>
          <p:cNvPr id="12" name="Content Placeholder 2"/>
          <p:cNvSpPr txBox="1">
            <a:spLocks/>
          </p:cNvSpPr>
          <p:nvPr/>
        </p:nvSpPr>
        <p:spPr bwMode="auto">
          <a:xfrm>
            <a:off x="5167937" y="1181220"/>
            <a:ext cx="3877056" cy="5072158"/>
          </a:xfrm>
          <a:prstGeom prst="rect">
            <a:avLst/>
          </a:prstGeom>
          <a:noFill/>
          <a:ln w="9525">
            <a:noFill/>
            <a:miter lim="800000"/>
            <a:headEnd/>
            <a:tailEnd/>
          </a:ln>
        </p:spPr>
        <p:txBody>
          <a:bodyPr wrap="square" lIns="0" tIns="0" rIns="0" bIns="0">
            <a:spAutoFit/>
          </a:bodyPr>
          <a:lstStyle/>
          <a:p>
            <a:pPr algn="l" eaLnBrk="0" hangingPunct="0">
              <a:spcBef>
                <a:spcPct val="30000"/>
              </a:spcBef>
              <a:defRPr/>
            </a:pPr>
            <a:r>
              <a:rPr lang="zh-CN" altLang="en-US" sz="1600" b="1" kern="0" dirty="0" smtClean="0">
                <a:solidFill>
                  <a:schemeClr val="accent6"/>
                </a:solidFill>
                <a:latin typeface="宋体" pitchFamily="2" charset="-122"/>
                <a:ea typeface="宋体" pitchFamily="2" charset="-122"/>
              </a:rPr>
              <a:t>关于此期刊</a:t>
            </a:r>
            <a:endParaRPr lang="en-US" altLang="zh-CN" sz="1600" b="1" kern="0" dirty="0" smtClean="0">
              <a:solidFill>
                <a:schemeClr val="accent6"/>
              </a:solidFill>
              <a:latin typeface="宋体" pitchFamily="2" charset="-122"/>
              <a:ea typeface="宋体" pitchFamily="2" charset="-122"/>
            </a:endParaRPr>
          </a:p>
          <a:p>
            <a:pPr algn="l" eaLnBrk="0" hangingPunct="0">
              <a:spcBef>
                <a:spcPct val="30000"/>
              </a:spcBef>
              <a:defRPr/>
            </a:pPr>
            <a:endParaRPr lang="en-US" sz="1600" b="1" kern="0" dirty="0" smtClean="0">
              <a:solidFill>
                <a:schemeClr val="accent6"/>
              </a:solidFill>
              <a:latin typeface="宋体" pitchFamily="2" charset="-122"/>
              <a:ea typeface="宋体" pitchFamily="2" charset="-122"/>
            </a:endParaRPr>
          </a:p>
          <a:p>
            <a:pPr algn="l" eaLnBrk="0" hangingPunct="0">
              <a:spcBef>
                <a:spcPct val="30000"/>
              </a:spcBef>
              <a:defRPr/>
            </a:pPr>
            <a:r>
              <a:rPr lang="zh-CN" altLang="en-US" sz="1600" kern="0" dirty="0" smtClean="0">
                <a:latin typeface="宋体" pitchFamily="2" charset="-122"/>
                <a:ea typeface="宋体" pitchFamily="2" charset="-122"/>
              </a:rPr>
              <a:t>在期刊主页的下方，你会看到详细的信息</a:t>
            </a:r>
            <a:r>
              <a:rPr lang="en-US" sz="1600" kern="0" dirty="0" smtClean="0">
                <a:latin typeface="宋体" pitchFamily="2" charset="-122"/>
                <a:ea typeface="宋体" pitchFamily="2" charset="-122"/>
              </a:rPr>
              <a:t>:</a:t>
            </a:r>
          </a:p>
          <a:p>
            <a:pPr algn="l" eaLnBrk="0" hangingPunct="0">
              <a:spcBef>
                <a:spcPct val="30000"/>
              </a:spcBef>
              <a:defRPr/>
            </a:pPr>
            <a:endParaRPr lang="en-US" sz="1600" kern="0" dirty="0" smtClean="0">
              <a:latin typeface="宋体" pitchFamily="2" charset="-122"/>
              <a:ea typeface="宋体" pitchFamily="2" charset="-122"/>
            </a:endParaRPr>
          </a:p>
          <a:p>
            <a:pPr marL="342900" indent="-342900" algn="l" eaLnBrk="0" hangingPunct="0">
              <a:spcBef>
                <a:spcPct val="30000"/>
              </a:spcBef>
              <a:buAutoNum type="arabicPeriod"/>
              <a:defRPr/>
            </a:pPr>
            <a:r>
              <a:rPr lang="zh-CN" altLang="en-US" sz="1600" kern="0" dirty="0" smtClean="0">
                <a:latin typeface="宋体" pitchFamily="2" charset="-122"/>
                <a:ea typeface="宋体" pitchFamily="2" charset="-122"/>
              </a:rPr>
              <a:t>在页面左侧，您可以看到书目信息</a:t>
            </a:r>
            <a:endParaRPr lang="en-US" sz="1600" kern="0" dirty="0" smtClean="0">
              <a:latin typeface="宋体" pitchFamily="2" charset="-122"/>
              <a:ea typeface="宋体" pitchFamily="2" charset="-122"/>
            </a:endParaRPr>
          </a:p>
          <a:p>
            <a:pPr marL="342900" indent="-342900" algn="l">
              <a:spcBef>
                <a:spcPct val="30000"/>
              </a:spcBef>
              <a:buAutoNum type="arabicPeriod"/>
              <a:defRPr/>
            </a:pPr>
            <a:r>
              <a:rPr lang="zh-CN" altLang="en-US" sz="1600" kern="0" dirty="0" smtClean="0">
                <a:latin typeface="宋体" pitchFamily="2" charset="-122"/>
                <a:ea typeface="宋体" pitchFamily="2" charset="-122"/>
              </a:rPr>
              <a:t>在页面下方，您看到由</a:t>
            </a:r>
            <a:r>
              <a:rPr lang="en-US" sz="1600" kern="0" dirty="0" smtClean="0">
                <a:latin typeface="宋体" pitchFamily="2" charset="-122"/>
                <a:ea typeface="宋体" pitchFamily="2" charset="-122"/>
              </a:rPr>
              <a:t>springer.com</a:t>
            </a:r>
            <a:r>
              <a:rPr lang="zh-CN" altLang="en-US" sz="1600" kern="0" dirty="0" smtClean="0">
                <a:latin typeface="宋体" pitchFamily="2" charset="-122"/>
                <a:ea typeface="宋体" pitchFamily="2" charset="-122"/>
              </a:rPr>
              <a:t>提供的额外链接</a:t>
            </a:r>
            <a:r>
              <a:rPr lang="en-US" sz="1600" kern="0" dirty="0" smtClean="0">
                <a:latin typeface="宋体" pitchFamily="2" charset="-122"/>
                <a:ea typeface="宋体" pitchFamily="2" charset="-122"/>
              </a:rPr>
              <a:t>“Additional Links”:</a:t>
            </a:r>
          </a:p>
          <a:p>
            <a:pPr marL="638175" lvl="1" indent="-180975" algn="l">
              <a:spcBef>
                <a:spcPct val="30000"/>
              </a:spcBef>
              <a:buClr>
                <a:schemeClr val="accent6"/>
              </a:buClr>
              <a:buFont typeface="Arial" pitchFamily="34" charset="0"/>
              <a:buChar char="•"/>
              <a:defRPr/>
            </a:pPr>
            <a:r>
              <a:rPr lang="en-US" sz="1600" kern="0" dirty="0" smtClean="0">
                <a:latin typeface="宋体" pitchFamily="2" charset="-122"/>
                <a:ea typeface="宋体" pitchFamily="2" charset="-122"/>
              </a:rPr>
              <a:t> T</a:t>
            </a:r>
            <a:r>
              <a:rPr lang="en-US" altLang="zh-CN" sz="1600" kern="0" dirty="0" smtClean="0">
                <a:latin typeface="宋体" pitchFamily="2" charset="-122"/>
                <a:ea typeface="宋体" pitchFamily="2" charset="-122"/>
              </a:rPr>
              <a:t>OC</a:t>
            </a:r>
            <a:r>
              <a:rPr lang="zh-CN" altLang="en-US" sz="1600" kern="0" dirty="0" smtClean="0">
                <a:latin typeface="宋体" pitchFamily="2" charset="-122"/>
                <a:ea typeface="宋体" pitchFamily="2" charset="-122"/>
              </a:rPr>
              <a:t>提醒注册</a:t>
            </a:r>
            <a:endParaRPr lang="en-US" sz="1600" kern="0" dirty="0" smtClean="0">
              <a:latin typeface="宋体" pitchFamily="2" charset="-122"/>
              <a:ea typeface="宋体" pitchFamily="2" charset="-122"/>
            </a:endParaRPr>
          </a:p>
          <a:p>
            <a:pPr marL="638175" lvl="1" indent="-180975" algn="l">
              <a:spcBef>
                <a:spcPct val="30000"/>
              </a:spcBef>
              <a:buClr>
                <a:schemeClr val="accent6"/>
              </a:buClr>
              <a:buFont typeface="Arial" pitchFamily="34" charset="0"/>
              <a:buChar char="•"/>
              <a:defRPr/>
            </a:pPr>
            <a:r>
              <a:rPr lang="en-US" sz="1600" kern="0" dirty="0" smtClean="0">
                <a:latin typeface="宋体" pitchFamily="2" charset="-122"/>
                <a:ea typeface="宋体" pitchFamily="2" charset="-122"/>
              </a:rPr>
              <a:t> </a:t>
            </a:r>
            <a:r>
              <a:rPr lang="zh-CN" altLang="en-US" sz="1600" kern="0" dirty="0" smtClean="0">
                <a:latin typeface="宋体" pitchFamily="2" charset="-122"/>
                <a:ea typeface="宋体" pitchFamily="2" charset="-122"/>
              </a:rPr>
              <a:t>投稿</a:t>
            </a:r>
            <a:endParaRPr lang="en-US" sz="1600" kern="0" dirty="0" smtClean="0">
              <a:latin typeface="宋体" pitchFamily="2" charset="-122"/>
              <a:ea typeface="宋体" pitchFamily="2" charset="-122"/>
            </a:endParaRPr>
          </a:p>
          <a:p>
            <a:pPr marL="638175" lvl="1" indent="-180975" algn="l">
              <a:spcBef>
                <a:spcPct val="30000"/>
              </a:spcBef>
              <a:buClr>
                <a:schemeClr val="accent6"/>
              </a:buClr>
              <a:buFont typeface="Arial" pitchFamily="34" charset="0"/>
              <a:buChar char="•"/>
              <a:defRPr/>
            </a:pPr>
            <a:r>
              <a:rPr lang="en-US" sz="1600" kern="0" dirty="0" smtClean="0">
                <a:latin typeface="宋体" pitchFamily="2" charset="-122"/>
                <a:ea typeface="宋体" pitchFamily="2" charset="-122"/>
              </a:rPr>
              <a:t> </a:t>
            </a:r>
            <a:r>
              <a:rPr lang="zh-CN" altLang="en-US" sz="1600" kern="0" dirty="0" smtClean="0">
                <a:latin typeface="宋体" pitchFamily="2" charset="-122"/>
                <a:ea typeface="宋体" pitchFamily="2" charset="-122"/>
              </a:rPr>
              <a:t>编辑信息</a:t>
            </a:r>
            <a:endParaRPr lang="en-US" sz="1600" kern="0" dirty="0" smtClean="0">
              <a:latin typeface="宋体" pitchFamily="2" charset="-122"/>
              <a:ea typeface="宋体" pitchFamily="2" charset="-122"/>
            </a:endParaRPr>
          </a:p>
          <a:p>
            <a:pPr marL="638175" lvl="1" indent="-180975" algn="l">
              <a:spcBef>
                <a:spcPct val="30000"/>
              </a:spcBef>
              <a:buClr>
                <a:schemeClr val="accent6"/>
              </a:buClr>
              <a:buFont typeface="Arial" pitchFamily="34" charset="0"/>
              <a:buChar char="•"/>
              <a:defRPr/>
            </a:pPr>
            <a:r>
              <a:rPr lang="zh-CN" altLang="en-US" sz="1600" kern="0" dirty="0" smtClean="0">
                <a:latin typeface="宋体" pitchFamily="2" charset="-122"/>
                <a:ea typeface="宋体" pitchFamily="2" charset="-122"/>
              </a:rPr>
              <a:t> 更多信息</a:t>
            </a:r>
            <a:endParaRPr lang="en-US" sz="1600" kern="0" dirty="0" smtClean="0">
              <a:latin typeface="宋体" pitchFamily="2" charset="-122"/>
              <a:ea typeface="宋体" pitchFamily="2" charset="-122"/>
            </a:endParaRPr>
          </a:p>
          <a:p>
            <a:pPr marL="342900" indent="-342900" algn="l">
              <a:spcBef>
                <a:spcPct val="30000"/>
              </a:spcBef>
              <a:buClr>
                <a:schemeClr val="accent6"/>
              </a:buClr>
              <a:defRPr/>
            </a:pPr>
            <a:r>
              <a:rPr lang="en-US" sz="1600" kern="0" dirty="0" smtClean="0">
                <a:latin typeface="宋体" pitchFamily="2" charset="-122"/>
                <a:ea typeface="宋体" pitchFamily="2" charset="-122"/>
              </a:rPr>
              <a:t>3. </a:t>
            </a:r>
            <a:r>
              <a:rPr lang="zh-CN" altLang="en-US" sz="1600" kern="0" dirty="0" smtClean="0">
                <a:latin typeface="宋体" pitchFamily="2" charset="-122"/>
                <a:ea typeface="宋体" pitchFamily="2" charset="-122"/>
              </a:rPr>
              <a:t>主题</a:t>
            </a:r>
            <a:r>
              <a:rPr lang="en-US" sz="1600" kern="0" dirty="0" smtClean="0">
                <a:latin typeface="宋体" pitchFamily="2" charset="-122"/>
                <a:ea typeface="宋体" pitchFamily="2" charset="-122"/>
              </a:rPr>
              <a:t/>
            </a:r>
            <a:br>
              <a:rPr lang="en-US" sz="1600" kern="0" dirty="0" smtClean="0">
                <a:latin typeface="宋体" pitchFamily="2" charset="-122"/>
                <a:ea typeface="宋体" pitchFamily="2" charset="-122"/>
              </a:rPr>
            </a:br>
            <a:r>
              <a:rPr lang="zh-CN" altLang="en-US" sz="1600" kern="0" dirty="0" smtClean="0">
                <a:latin typeface="宋体" pitchFamily="2" charset="-122"/>
                <a:ea typeface="宋体" pitchFamily="2" charset="-122"/>
              </a:rPr>
              <a:t>这些链接指向一个相关主题的搜索结果列表，列表中关键词无链接</a:t>
            </a:r>
            <a:endParaRPr lang="en-US" altLang="zh-CN" sz="1600" kern="0" dirty="0" smtClean="0">
              <a:latin typeface="宋体" pitchFamily="2" charset="-122"/>
              <a:ea typeface="宋体" pitchFamily="2" charset="-122"/>
            </a:endParaRPr>
          </a:p>
          <a:p>
            <a:pPr marL="342900" indent="-342900" algn="l">
              <a:spcBef>
                <a:spcPct val="30000"/>
              </a:spcBef>
              <a:buClr>
                <a:schemeClr val="accent6"/>
              </a:buClr>
              <a:defRPr/>
            </a:pPr>
            <a:r>
              <a:rPr lang="en-US" sz="1600" kern="0" dirty="0" smtClean="0">
                <a:solidFill>
                  <a:schemeClr val="tx1"/>
                </a:solidFill>
                <a:latin typeface="宋体" pitchFamily="2" charset="-122"/>
                <a:ea typeface="宋体" pitchFamily="2" charset="-122"/>
              </a:rPr>
              <a:t>4. </a:t>
            </a:r>
            <a:r>
              <a:rPr lang="zh-CN" altLang="en-US" sz="1600" kern="0" dirty="0" smtClean="0">
                <a:latin typeface="宋体" pitchFamily="2" charset="-122"/>
                <a:ea typeface="宋体" pitchFamily="2" charset="-122"/>
              </a:rPr>
              <a:t>“</a:t>
            </a:r>
            <a:r>
              <a:rPr lang="en-US" altLang="zh-CN" sz="1600" kern="0" dirty="0" smtClean="0">
                <a:latin typeface="宋体" pitchFamily="2" charset="-122"/>
                <a:ea typeface="宋体" pitchFamily="2" charset="-122"/>
              </a:rPr>
              <a:t>Industry sectors</a:t>
            </a:r>
            <a:r>
              <a:rPr lang="zh-CN" altLang="en-US" sz="1600" kern="0" dirty="0" smtClean="0">
                <a:latin typeface="宋体" pitchFamily="2" charset="-122"/>
                <a:ea typeface="宋体" pitchFamily="2" charset="-122"/>
              </a:rPr>
              <a:t>”链接到相关主题的检索结果</a:t>
            </a:r>
            <a:endParaRPr lang="en-US" altLang="zh-CN" sz="1600" kern="0" dirty="0" smtClean="0">
              <a:latin typeface="宋体" pitchFamily="2" charset="-122"/>
              <a:ea typeface="宋体" pitchFamily="2" charset="-122"/>
            </a:endParaRPr>
          </a:p>
          <a:p>
            <a:pPr marL="342900" indent="-342900" algn="l">
              <a:spcBef>
                <a:spcPct val="30000"/>
              </a:spcBef>
              <a:buClr>
                <a:schemeClr val="accent6"/>
              </a:buClr>
              <a:defRPr/>
            </a:pPr>
            <a:r>
              <a:rPr lang="en-US" sz="1600" kern="0" dirty="0" smtClean="0">
                <a:solidFill>
                  <a:schemeClr val="tx1"/>
                </a:solidFill>
                <a:latin typeface="宋体" pitchFamily="2" charset="-122"/>
                <a:ea typeface="宋体" pitchFamily="2" charset="-122"/>
              </a:rPr>
              <a:t>5.  </a:t>
            </a:r>
            <a:r>
              <a:rPr lang="zh-CN" altLang="en-US" sz="1600" kern="0" dirty="0" smtClean="0">
                <a:solidFill>
                  <a:schemeClr val="tx1"/>
                </a:solidFill>
                <a:latin typeface="宋体" pitchFamily="2" charset="-122"/>
                <a:ea typeface="宋体" pitchFamily="2" charset="-122"/>
              </a:rPr>
              <a:t>期刊历史显示了本刊以往的信息。</a:t>
            </a:r>
            <a:endParaRPr lang="en-US" sz="1600" kern="0" dirty="0">
              <a:solidFill>
                <a:schemeClr val="tx1"/>
              </a:solidFill>
              <a:latin typeface="宋体" pitchFamily="2" charset="-122"/>
              <a:ea typeface="宋体" pitchFamily="2" charset="-122"/>
            </a:endParaRPr>
          </a:p>
        </p:txBody>
      </p:sp>
    </p:spTree>
    <p:extLst>
      <p:ext uri="{BB962C8B-B14F-4D97-AF65-F5344CB8AC3E}">
        <p14:creationId xmlns:p14="http://schemas.microsoft.com/office/powerpoint/2010/main" val="17592233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p:txBody>
          <a:bodyPr/>
          <a:lstStyle/>
          <a:p>
            <a:r>
              <a:rPr lang="en-GB" smtClean="0"/>
              <a:t>4.0</a:t>
            </a:r>
            <a:endParaRPr lang="en-GB" dirty="0"/>
          </a:p>
        </p:txBody>
      </p:sp>
      <p:sp>
        <p:nvSpPr>
          <p:cNvPr id="4" name="Title 3"/>
          <p:cNvSpPr>
            <a:spLocks noGrp="1"/>
          </p:cNvSpPr>
          <p:nvPr>
            <p:ph type="title"/>
          </p:nvPr>
        </p:nvSpPr>
        <p:spPr/>
        <p:txBody>
          <a:bodyPr/>
          <a:lstStyle/>
          <a:p>
            <a:r>
              <a:rPr lang="zh-CN" altLang="en-US" dirty="0" smtClean="0">
                <a:latin typeface="宋体" pitchFamily="2" charset="-122"/>
                <a:ea typeface="宋体" pitchFamily="2" charset="-122"/>
              </a:rPr>
              <a:t>期刊文章</a:t>
            </a:r>
            <a:endParaRPr lang="en-GB" dirty="0">
              <a:latin typeface="宋体" pitchFamily="2" charset="-122"/>
              <a:ea typeface="宋体" pitchFamily="2" charset="-122"/>
            </a:endParaRPr>
          </a:p>
        </p:txBody>
      </p:sp>
      <p:sp>
        <p:nvSpPr>
          <p:cNvPr id="7" name="Inhaltsplatzhalter 2"/>
          <p:cNvSpPr txBox="1">
            <a:spLocks/>
          </p:cNvSpPr>
          <p:nvPr/>
        </p:nvSpPr>
        <p:spPr>
          <a:xfrm>
            <a:off x="820574" y="1177595"/>
            <a:ext cx="7848600" cy="3980561"/>
          </a:xfrm>
          <a:prstGeom prst="rect">
            <a:avLst/>
          </a:prstGeom>
        </p:spPr>
        <p:txBody>
          <a:bodyPr/>
          <a:lstStyle/>
          <a:p>
            <a:pPr marL="285750" marR="0" lvl="0" indent="-285750" algn="l" defTabSz="914400" rtl="0" eaLnBrk="0" fontAlgn="base" latinLnBrk="0" hangingPunct="0">
              <a:lnSpc>
                <a:spcPct val="120000"/>
              </a:lnSpc>
              <a:spcBef>
                <a:spcPct val="40000"/>
              </a:spcBef>
              <a:spcAft>
                <a:spcPct val="0"/>
              </a:spcAft>
              <a:buClr>
                <a:schemeClr val="accent2"/>
              </a:buClr>
              <a:buSzPct val="130000"/>
              <a:buFont typeface="Arial" pitchFamily="34" charset="0"/>
              <a:buChar char="•"/>
              <a:tabLst/>
              <a:defRPr/>
            </a:pPr>
            <a:r>
              <a:rPr kumimoji="0" lang="zh-CN" altLang="en-US" b="1" i="0" u="none" strike="noStrike" kern="0" cap="none" spc="0" normalizeH="0" baseline="0" dirty="0" smtClean="0">
                <a:ln>
                  <a:noFill/>
                </a:ln>
                <a:solidFill>
                  <a:schemeClr val="bg1"/>
                </a:solidFill>
                <a:effectLst/>
                <a:uLnTx/>
                <a:uFillTx/>
                <a:latin typeface="宋体" pitchFamily="2" charset="-122"/>
                <a:ea typeface="宋体" pitchFamily="2" charset="-122"/>
                <a:cs typeface="ヒラギノ角ゴ Pro W3" pitchFamily="-65" charset="-128"/>
              </a:rPr>
              <a:t>功能概述</a:t>
            </a:r>
            <a:endParaRPr kumimoji="0" lang="en-US" altLang="zh-CN" b="1" i="0" u="none" strike="noStrike" kern="0" cap="none" spc="0" normalizeH="0" baseline="0" dirty="0" smtClean="0">
              <a:ln>
                <a:noFill/>
              </a:ln>
              <a:solidFill>
                <a:schemeClr val="bg1"/>
              </a:solidFill>
              <a:effectLst/>
              <a:uLnTx/>
              <a:uFillTx/>
              <a:latin typeface="宋体" pitchFamily="2" charset="-122"/>
              <a:ea typeface="宋体" pitchFamily="2" charset="-122"/>
              <a:cs typeface="ヒラギノ角ゴ Pro W3" pitchFamily="-65" charset="-128"/>
            </a:endParaRPr>
          </a:p>
          <a:p>
            <a:pPr marL="285750" indent="-285750" defTabSz="914400" eaLnBrk="0" fontAlgn="base" hangingPunct="0">
              <a:lnSpc>
                <a:spcPct val="120000"/>
              </a:lnSpc>
              <a:spcBef>
                <a:spcPct val="40000"/>
              </a:spcBef>
              <a:spcAft>
                <a:spcPct val="0"/>
              </a:spcAft>
              <a:buClr>
                <a:schemeClr val="accent2"/>
              </a:buClr>
              <a:buSzPct val="130000"/>
              <a:buFont typeface="Arial" pitchFamily="34" charset="0"/>
              <a:buChar char="•"/>
              <a:defRPr/>
            </a:pPr>
            <a:r>
              <a:rPr lang="zh-CN" altLang="en-US" b="1" kern="0" dirty="0">
                <a:solidFill>
                  <a:schemeClr val="bg1"/>
                </a:solidFill>
                <a:latin typeface="宋体" pitchFamily="2" charset="-122"/>
                <a:ea typeface="宋体" pitchFamily="2" charset="-122"/>
                <a:cs typeface="ヒラギノ角ゴ Pro W3" pitchFamily="-65" charset="-128"/>
              </a:rPr>
              <a:t>标题和作者信息</a:t>
            </a:r>
            <a:endParaRPr lang="en-US" b="1" kern="0" dirty="0">
              <a:solidFill>
                <a:schemeClr val="bg1"/>
              </a:solidFill>
              <a:latin typeface="宋体" pitchFamily="2" charset="-122"/>
              <a:ea typeface="宋体" pitchFamily="2" charset="-122"/>
              <a:cs typeface="ヒラギノ角ゴ Pro W3" pitchFamily="-65" charset="-128"/>
            </a:endParaRPr>
          </a:p>
          <a:p>
            <a:pPr marL="285750" marR="0" lvl="0" indent="-285750" algn="l" defTabSz="914400" rtl="0" eaLnBrk="0" fontAlgn="base" latinLnBrk="0" hangingPunct="0">
              <a:lnSpc>
                <a:spcPct val="120000"/>
              </a:lnSpc>
              <a:spcBef>
                <a:spcPct val="40000"/>
              </a:spcBef>
              <a:spcAft>
                <a:spcPct val="0"/>
              </a:spcAft>
              <a:buClr>
                <a:schemeClr val="accent2"/>
              </a:buClr>
              <a:buSzPct val="130000"/>
              <a:buFont typeface="Arial" pitchFamily="34" charset="0"/>
              <a:buChar char="•"/>
              <a:tabLst/>
              <a:defRPr/>
            </a:pPr>
            <a:r>
              <a:rPr kumimoji="0" lang="zh-CN" altLang="en-US" b="1" i="0" u="none" strike="noStrike" kern="0" cap="none" spc="0" normalizeH="0" baseline="0" dirty="0" smtClean="0">
                <a:ln>
                  <a:noFill/>
                </a:ln>
                <a:solidFill>
                  <a:schemeClr val="bg1"/>
                </a:solidFill>
                <a:effectLst/>
                <a:uLnTx/>
                <a:uFillTx/>
                <a:latin typeface="宋体" pitchFamily="2" charset="-122"/>
                <a:ea typeface="宋体" pitchFamily="2" charset="-122"/>
                <a:cs typeface="ヒラギノ角ゴ Pro W3" pitchFamily="-65" charset="-128"/>
              </a:rPr>
              <a:t>导航栏、</a:t>
            </a:r>
            <a:r>
              <a:rPr kumimoji="0" lang="en-US" altLang="zh-CN" b="1" i="0" u="none" strike="noStrike" kern="0" cap="none" spc="0" normalizeH="0" baseline="0" dirty="0" smtClean="0">
                <a:ln>
                  <a:noFill/>
                </a:ln>
                <a:solidFill>
                  <a:schemeClr val="bg1"/>
                </a:solidFill>
                <a:effectLst/>
                <a:uLnTx/>
                <a:uFillTx/>
                <a:latin typeface="宋体" pitchFamily="2" charset="-122"/>
                <a:ea typeface="宋体" pitchFamily="2" charset="-122"/>
                <a:cs typeface="ヒラギノ角ゴ Pro W3" pitchFamily="-65" charset="-128"/>
              </a:rPr>
              <a:t>HTML</a:t>
            </a:r>
            <a:r>
              <a:rPr kumimoji="0" lang="zh-CN" altLang="en-US" b="1" i="0" u="none" strike="noStrike" kern="0" cap="none" spc="0" normalizeH="0" baseline="0" dirty="0" smtClean="0">
                <a:ln>
                  <a:noFill/>
                </a:ln>
                <a:solidFill>
                  <a:schemeClr val="bg1"/>
                </a:solidFill>
                <a:effectLst/>
                <a:uLnTx/>
                <a:uFillTx/>
                <a:latin typeface="宋体" pitchFamily="2" charset="-122"/>
                <a:ea typeface="宋体" pitchFamily="2" charset="-122"/>
                <a:cs typeface="ヒラギノ角ゴ Pro W3" pitchFamily="-65" charset="-128"/>
              </a:rPr>
              <a:t>链接、下载和导出</a:t>
            </a:r>
            <a:endParaRPr kumimoji="0" lang="en-US" altLang="zh-CN" b="1" i="0" u="none" strike="noStrike" kern="0" cap="none" spc="0" normalizeH="0" baseline="0" dirty="0" smtClean="0">
              <a:ln>
                <a:noFill/>
              </a:ln>
              <a:solidFill>
                <a:schemeClr val="bg1"/>
              </a:solidFill>
              <a:effectLst/>
              <a:uLnTx/>
              <a:uFillTx/>
              <a:latin typeface="宋体" pitchFamily="2" charset="-122"/>
              <a:ea typeface="宋体" pitchFamily="2" charset="-122"/>
              <a:cs typeface="ヒラギノ角ゴ Pro W3" pitchFamily="-65" charset="-128"/>
            </a:endParaRPr>
          </a:p>
          <a:p>
            <a:pPr marL="285750" indent="-285750" defTabSz="914400" eaLnBrk="0" fontAlgn="base" hangingPunct="0">
              <a:lnSpc>
                <a:spcPct val="120000"/>
              </a:lnSpc>
              <a:spcBef>
                <a:spcPct val="40000"/>
              </a:spcBef>
              <a:spcAft>
                <a:spcPct val="0"/>
              </a:spcAft>
              <a:buClr>
                <a:schemeClr val="accent2"/>
              </a:buClr>
              <a:buSzPct val="130000"/>
              <a:buFont typeface="Arial" pitchFamily="34" charset="0"/>
              <a:buChar char="•"/>
              <a:defRPr/>
            </a:pPr>
            <a:r>
              <a:rPr lang="zh-CN" altLang="en-US" b="1" kern="0" dirty="0">
                <a:solidFill>
                  <a:schemeClr val="bg1"/>
                </a:solidFill>
                <a:latin typeface="宋体" pitchFamily="2" charset="-122"/>
                <a:ea typeface="宋体" pitchFamily="2" charset="-122"/>
                <a:cs typeface="ヒラギノ角ゴ Pro W3" pitchFamily="-65" charset="-128"/>
              </a:rPr>
              <a:t>相关内容</a:t>
            </a:r>
            <a:endParaRPr lang="en-US" altLang="zh-CN" b="1" kern="0" dirty="0">
              <a:solidFill>
                <a:schemeClr val="bg1"/>
              </a:solidFill>
              <a:latin typeface="宋体" pitchFamily="2" charset="-122"/>
              <a:ea typeface="宋体" pitchFamily="2" charset="-122"/>
              <a:cs typeface="ヒラギノ角ゴ Pro W3" pitchFamily="-65" charset="-128"/>
            </a:endParaRPr>
          </a:p>
          <a:p>
            <a:pPr marL="285750" lvl="0" indent="-285750" defTabSz="914400" eaLnBrk="0" fontAlgn="base" hangingPunct="0">
              <a:lnSpc>
                <a:spcPct val="120000"/>
              </a:lnSpc>
              <a:spcBef>
                <a:spcPct val="40000"/>
              </a:spcBef>
              <a:spcAft>
                <a:spcPct val="0"/>
              </a:spcAft>
              <a:buClr>
                <a:schemeClr val="accent2"/>
              </a:buClr>
              <a:buSzPct val="130000"/>
              <a:buFont typeface="Arial" pitchFamily="34" charset="0"/>
              <a:buChar char="•"/>
              <a:defRPr/>
            </a:pPr>
            <a:r>
              <a:rPr lang="zh-CN" altLang="en-US" b="1" kern="0" dirty="0">
                <a:solidFill>
                  <a:schemeClr val="bg1"/>
                </a:solidFill>
                <a:latin typeface="宋体" pitchFamily="2" charset="-122"/>
                <a:ea typeface="宋体" pitchFamily="2" charset="-122"/>
                <a:cs typeface="ヒラギノ角ゴ Pro W3" pitchFamily="-65" charset="-128"/>
              </a:rPr>
              <a:t>补充材料</a:t>
            </a:r>
            <a:endParaRPr lang="en-US" altLang="zh-CN" b="1" kern="0" dirty="0">
              <a:solidFill>
                <a:schemeClr val="bg1"/>
              </a:solidFill>
              <a:latin typeface="宋体" pitchFamily="2" charset="-122"/>
              <a:ea typeface="宋体" pitchFamily="2" charset="-122"/>
              <a:cs typeface="ヒラギノ角ゴ Pro W3" pitchFamily="-65" charset="-128"/>
            </a:endParaRPr>
          </a:p>
          <a:p>
            <a:pPr marL="285750" lvl="0" indent="-285750" defTabSz="914400" eaLnBrk="0" fontAlgn="base" hangingPunct="0">
              <a:lnSpc>
                <a:spcPct val="120000"/>
              </a:lnSpc>
              <a:spcBef>
                <a:spcPct val="40000"/>
              </a:spcBef>
              <a:spcAft>
                <a:spcPct val="0"/>
              </a:spcAft>
              <a:buClr>
                <a:schemeClr val="accent2"/>
              </a:buClr>
              <a:buSzPct val="130000"/>
              <a:buFont typeface="Arial" pitchFamily="34" charset="0"/>
              <a:buChar char="•"/>
              <a:defRPr/>
            </a:pPr>
            <a:r>
              <a:rPr lang="zh-CN" altLang="en-US" b="1" kern="0" dirty="0">
                <a:solidFill>
                  <a:schemeClr val="bg1"/>
                </a:solidFill>
                <a:latin typeface="宋体" pitchFamily="2" charset="-122"/>
                <a:ea typeface="宋体" pitchFamily="2" charset="-122"/>
                <a:cs typeface="ヒラギノ角ゴ Pro W3" pitchFamily="-65" charset="-128"/>
              </a:rPr>
              <a:t>关于此</a:t>
            </a:r>
            <a:r>
              <a:rPr lang="zh-CN" altLang="en-US" b="1" kern="0" dirty="0" smtClean="0">
                <a:solidFill>
                  <a:schemeClr val="bg1"/>
                </a:solidFill>
                <a:latin typeface="宋体" pitchFamily="2" charset="-122"/>
                <a:ea typeface="宋体" pitchFamily="2" charset="-122"/>
                <a:cs typeface="ヒラギノ角ゴ Pro W3" pitchFamily="-65" charset="-128"/>
              </a:rPr>
              <a:t>文章</a:t>
            </a:r>
            <a:endParaRPr lang="en-US" b="1" kern="0" dirty="0">
              <a:solidFill>
                <a:schemeClr val="bg1"/>
              </a:solidFill>
              <a:ea typeface="ヒラギノ角ゴ Pro W3" pitchFamily="-65" charset="-128"/>
              <a:cs typeface="ヒラギノ角ゴ Pro W3" pitchFamily="-65" charset="-128"/>
            </a:endParaRPr>
          </a:p>
        </p:txBody>
      </p:sp>
    </p:spTree>
    <p:extLst>
      <p:ext uri="{BB962C8B-B14F-4D97-AF65-F5344CB8AC3E}">
        <p14:creationId xmlns:p14="http://schemas.microsoft.com/office/powerpoint/2010/main" val="16440362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HK" altLang="en-US" dirty="0"/>
              <a:t>期刊文章</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923" t="7058" r="1354" b="38269"/>
          <a:stretch/>
        </p:blipFill>
        <p:spPr>
          <a:xfrm>
            <a:off x="782047" y="1515364"/>
            <a:ext cx="6008612" cy="3120136"/>
          </a:xfrm>
          <a:prstGeom prst="rect">
            <a:avLst/>
          </a:prstGeom>
          <a:ln>
            <a:noFill/>
          </a:ln>
          <a:effectLst>
            <a:outerShdw blurRad="292100" dist="139700" dir="2700000" algn="tl" rotWithShape="0">
              <a:srgbClr val="333333">
                <a:alpha val="65000"/>
              </a:srgbClr>
            </a:outerShdw>
          </a:effectLst>
        </p:spPr>
      </p:pic>
      <p:sp>
        <p:nvSpPr>
          <p:cNvPr id="6" name="Textfeld 15"/>
          <p:cNvSpPr txBox="1"/>
          <p:nvPr/>
        </p:nvSpPr>
        <p:spPr>
          <a:xfrm>
            <a:off x="449072" y="1480594"/>
            <a:ext cx="436338" cy="338554"/>
          </a:xfrm>
          <a:prstGeom prst="rect">
            <a:avLst/>
          </a:prstGeom>
          <a:noFill/>
        </p:spPr>
        <p:txBody>
          <a:bodyPr wrap="none" rtlCol="0">
            <a:spAutoFit/>
          </a:bodyPr>
          <a:lstStyle/>
          <a:p>
            <a:r>
              <a:rPr lang="de-DE" dirty="0" smtClean="0"/>
              <a:t>(1)</a:t>
            </a:r>
            <a:endParaRPr lang="de-DE" dirty="0"/>
          </a:p>
        </p:txBody>
      </p:sp>
      <p:sp>
        <p:nvSpPr>
          <p:cNvPr id="8" name="Textfeld 16"/>
          <p:cNvSpPr txBox="1"/>
          <p:nvPr/>
        </p:nvSpPr>
        <p:spPr>
          <a:xfrm>
            <a:off x="1229394" y="1542570"/>
            <a:ext cx="436338" cy="338554"/>
          </a:xfrm>
          <a:prstGeom prst="rect">
            <a:avLst/>
          </a:prstGeom>
          <a:noFill/>
        </p:spPr>
        <p:txBody>
          <a:bodyPr wrap="none" rtlCol="0">
            <a:spAutoFit/>
          </a:bodyPr>
          <a:lstStyle/>
          <a:p>
            <a:r>
              <a:rPr lang="de-DE" dirty="0" smtClean="0"/>
              <a:t>(2)</a:t>
            </a:r>
            <a:endParaRPr lang="de-DE" dirty="0"/>
          </a:p>
        </p:txBody>
      </p:sp>
      <p:sp>
        <p:nvSpPr>
          <p:cNvPr id="9" name="Textfeld 17"/>
          <p:cNvSpPr txBox="1"/>
          <p:nvPr/>
        </p:nvSpPr>
        <p:spPr>
          <a:xfrm>
            <a:off x="1214120" y="1835178"/>
            <a:ext cx="436338" cy="338554"/>
          </a:xfrm>
          <a:prstGeom prst="rect">
            <a:avLst/>
          </a:prstGeom>
          <a:noFill/>
        </p:spPr>
        <p:txBody>
          <a:bodyPr wrap="none" rtlCol="0">
            <a:spAutoFit/>
          </a:bodyPr>
          <a:lstStyle/>
          <a:p>
            <a:r>
              <a:rPr lang="de-DE" dirty="0" smtClean="0"/>
              <a:t>(3)</a:t>
            </a:r>
            <a:endParaRPr lang="de-DE" dirty="0"/>
          </a:p>
        </p:txBody>
      </p:sp>
      <p:sp>
        <p:nvSpPr>
          <p:cNvPr id="10" name="Textfeld 18"/>
          <p:cNvSpPr txBox="1"/>
          <p:nvPr/>
        </p:nvSpPr>
        <p:spPr>
          <a:xfrm>
            <a:off x="5224272" y="2296386"/>
            <a:ext cx="550151" cy="338554"/>
          </a:xfrm>
          <a:prstGeom prst="rect">
            <a:avLst/>
          </a:prstGeom>
          <a:noFill/>
        </p:spPr>
        <p:txBody>
          <a:bodyPr wrap="none" rtlCol="0">
            <a:spAutoFit/>
          </a:bodyPr>
          <a:lstStyle/>
          <a:p>
            <a:r>
              <a:rPr lang="de-DE" dirty="0" smtClean="0"/>
              <a:t>(10)</a:t>
            </a:r>
            <a:endParaRPr lang="de-DE" dirty="0"/>
          </a:p>
        </p:txBody>
      </p:sp>
      <p:sp>
        <p:nvSpPr>
          <p:cNvPr id="11" name="Textfeld 19"/>
          <p:cNvSpPr txBox="1"/>
          <p:nvPr/>
        </p:nvSpPr>
        <p:spPr>
          <a:xfrm>
            <a:off x="1202944" y="3082036"/>
            <a:ext cx="436338" cy="338554"/>
          </a:xfrm>
          <a:prstGeom prst="rect">
            <a:avLst/>
          </a:prstGeom>
          <a:noFill/>
        </p:spPr>
        <p:txBody>
          <a:bodyPr wrap="none" rtlCol="0">
            <a:spAutoFit/>
          </a:bodyPr>
          <a:lstStyle/>
          <a:p>
            <a:r>
              <a:rPr lang="de-DE" dirty="0" smtClean="0"/>
              <a:t>(5)</a:t>
            </a:r>
            <a:endParaRPr lang="de-DE" dirty="0"/>
          </a:p>
        </p:txBody>
      </p:sp>
      <p:sp>
        <p:nvSpPr>
          <p:cNvPr id="12" name="Textfeld 20"/>
          <p:cNvSpPr txBox="1"/>
          <p:nvPr/>
        </p:nvSpPr>
        <p:spPr>
          <a:xfrm>
            <a:off x="1202944" y="3274568"/>
            <a:ext cx="436338" cy="338554"/>
          </a:xfrm>
          <a:prstGeom prst="rect">
            <a:avLst/>
          </a:prstGeom>
          <a:noFill/>
        </p:spPr>
        <p:txBody>
          <a:bodyPr wrap="none" rtlCol="0">
            <a:spAutoFit/>
          </a:bodyPr>
          <a:lstStyle/>
          <a:p>
            <a:r>
              <a:rPr lang="de-DE" dirty="0" smtClean="0"/>
              <a:t>(6)</a:t>
            </a:r>
            <a:endParaRPr lang="de-DE" dirty="0"/>
          </a:p>
        </p:txBody>
      </p:sp>
      <p:sp>
        <p:nvSpPr>
          <p:cNvPr id="13" name="Textfeld 22"/>
          <p:cNvSpPr txBox="1"/>
          <p:nvPr/>
        </p:nvSpPr>
        <p:spPr>
          <a:xfrm>
            <a:off x="5335524" y="1772906"/>
            <a:ext cx="436338" cy="338554"/>
          </a:xfrm>
          <a:prstGeom prst="rect">
            <a:avLst/>
          </a:prstGeom>
          <a:noFill/>
        </p:spPr>
        <p:txBody>
          <a:bodyPr wrap="none" rtlCol="0">
            <a:spAutoFit/>
          </a:bodyPr>
          <a:lstStyle/>
          <a:p>
            <a:r>
              <a:rPr lang="de-DE" dirty="0" smtClean="0"/>
              <a:t>(8)</a:t>
            </a:r>
            <a:endParaRPr lang="de-DE" dirty="0"/>
          </a:p>
        </p:txBody>
      </p:sp>
      <p:sp>
        <p:nvSpPr>
          <p:cNvPr id="14" name="Textfeld 26"/>
          <p:cNvSpPr txBox="1"/>
          <p:nvPr/>
        </p:nvSpPr>
        <p:spPr>
          <a:xfrm>
            <a:off x="5335524" y="2034032"/>
            <a:ext cx="436338" cy="338554"/>
          </a:xfrm>
          <a:prstGeom prst="rect">
            <a:avLst/>
          </a:prstGeom>
          <a:noFill/>
        </p:spPr>
        <p:txBody>
          <a:bodyPr wrap="none" rtlCol="0">
            <a:spAutoFit/>
          </a:bodyPr>
          <a:lstStyle/>
          <a:p>
            <a:r>
              <a:rPr lang="de-DE" dirty="0" smtClean="0"/>
              <a:t>(</a:t>
            </a:r>
            <a:r>
              <a:rPr lang="de-DE" dirty="0"/>
              <a:t>9</a:t>
            </a:r>
            <a:r>
              <a:rPr lang="de-DE" dirty="0" smtClean="0"/>
              <a:t>)</a:t>
            </a:r>
            <a:endParaRPr lang="de-DE" dirty="0"/>
          </a:p>
        </p:txBody>
      </p:sp>
      <p:sp>
        <p:nvSpPr>
          <p:cNvPr id="15" name="Textfeld 27"/>
          <p:cNvSpPr txBox="1"/>
          <p:nvPr/>
        </p:nvSpPr>
        <p:spPr>
          <a:xfrm>
            <a:off x="4983277" y="3029204"/>
            <a:ext cx="534890" cy="338554"/>
          </a:xfrm>
          <a:prstGeom prst="rect">
            <a:avLst/>
          </a:prstGeom>
          <a:noFill/>
        </p:spPr>
        <p:txBody>
          <a:bodyPr wrap="none" rtlCol="0">
            <a:spAutoFit/>
          </a:bodyPr>
          <a:lstStyle/>
          <a:p>
            <a:r>
              <a:rPr lang="de-DE" dirty="0" smtClean="0"/>
              <a:t>(11)</a:t>
            </a:r>
            <a:endParaRPr lang="de-DE" dirty="0"/>
          </a:p>
        </p:txBody>
      </p:sp>
      <p:sp>
        <p:nvSpPr>
          <p:cNvPr id="16" name="Textfeld 17"/>
          <p:cNvSpPr txBox="1"/>
          <p:nvPr/>
        </p:nvSpPr>
        <p:spPr>
          <a:xfrm>
            <a:off x="1202944" y="2639850"/>
            <a:ext cx="436338" cy="338554"/>
          </a:xfrm>
          <a:prstGeom prst="rect">
            <a:avLst/>
          </a:prstGeom>
          <a:noFill/>
        </p:spPr>
        <p:txBody>
          <a:bodyPr wrap="none" rtlCol="0">
            <a:spAutoFit/>
          </a:bodyPr>
          <a:lstStyle/>
          <a:p>
            <a:r>
              <a:rPr lang="de-DE" dirty="0" smtClean="0"/>
              <a:t>(4)</a:t>
            </a:r>
            <a:endParaRPr lang="de-DE" dirty="0"/>
          </a:p>
        </p:txBody>
      </p:sp>
      <p:sp>
        <p:nvSpPr>
          <p:cNvPr id="17" name="Textfeld 22"/>
          <p:cNvSpPr txBox="1"/>
          <p:nvPr/>
        </p:nvSpPr>
        <p:spPr>
          <a:xfrm>
            <a:off x="5325398" y="1491770"/>
            <a:ext cx="436338" cy="338554"/>
          </a:xfrm>
          <a:prstGeom prst="rect">
            <a:avLst/>
          </a:prstGeom>
          <a:noFill/>
        </p:spPr>
        <p:txBody>
          <a:bodyPr wrap="none" rtlCol="0">
            <a:spAutoFit/>
          </a:bodyPr>
          <a:lstStyle/>
          <a:p>
            <a:r>
              <a:rPr lang="de-DE" dirty="0" smtClean="0"/>
              <a:t>(7)</a:t>
            </a:r>
            <a:endParaRPr lang="de-DE" dirty="0"/>
          </a:p>
        </p:txBody>
      </p:sp>
      <p:sp>
        <p:nvSpPr>
          <p:cNvPr id="18" name="Content Placeholder 2"/>
          <p:cNvSpPr txBox="1">
            <a:spLocks/>
          </p:cNvSpPr>
          <p:nvPr/>
        </p:nvSpPr>
        <p:spPr bwMode="auto">
          <a:xfrm>
            <a:off x="6929248" y="1384820"/>
            <a:ext cx="2771800" cy="4118050"/>
          </a:xfrm>
          <a:prstGeom prst="rect">
            <a:avLst/>
          </a:prstGeom>
          <a:noFill/>
          <a:ln w="9525">
            <a:noFill/>
            <a:miter lim="800000"/>
            <a:headEnd/>
            <a:tailEnd/>
          </a:ln>
        </p:spPr>
        <p:txBody>
          <a:bodyPr wrap="square" lIns="0" tIns="0" rIns="0" bIns="0">
            <a:spAutoFit/>
          </a:bodyPr>
          <a:lstStyle/>
          <a:p>
            <a:pPr algn="l" eaLnBrk="0" hangingPunct="0">
              <a:spcBef>
                <a:spcPct val="30000"/>
              </a:spcBef>
              <a:buFont typeface="Times"/>
              <a:buNone/>
              <a:defRPr/>
            </a:pPr>
            <a:r>
              <a:rPr lang="zh-CN" altLang="en-US" b="1" kern="0" dirty="0" smtClean="0">
                <a:solidFill>
                  <a:schemeClr val="accent6"/>
                </a:solidFill>
                <a:latin typeface="宋体" pitchFamily="2" charset="-122"/>
                <a:ea typeface="宋体" pitchFamily="2" charset="-122"/>
              </a:rPr>
              <a:t>功能概述</a:t>
            </a:r>
            <a:endParaRPr lang="en-US" altLang="zh-CN" b="1" kern="0" dirty="0" smtClean="0">
              <a:solidFill>
                <a:schemeClr val="accent6"/>
              </a:solidFill>
              <a:latin typeface="宋体" pitchFamily="2" charset="-122"/>
              <a:ea typeface="宋体" pitchFamily="2" charset="-122"/>
            </a:endParaRPr>
          </a:p>
          <a:p>
            <a:pPr algn="l" eaLnBrk="0" hangingPunct="0">
              <a:spcBef>
                <a:spcPct val="30000"/>
              </a:spcBef>
              <a:buFont typeface="Times"/>
              <a:buNone/>
              <a:defRPr/>
            </a:pPr>
            <a:endParaRPr lang="en-US" altLang="zh-CN" sz="1600" kern="0" dirty="0" smtClean="0">
              <a:latin typeface="宋体" pitchFamily="2" charset="-122"/>
              <a:ea typeface="宋体" pitchFamily="2" charset="-122"/>
            </a:endParaRPr>
          </a:p>
          <a:p>
            <a:pPr marL="342900" indent="-342900" algn="l" eaLnBrk="0" hangingPunct="0">
              <a:spcBef>
                <a:spcPct val="30000"/>
              </a:spcBef>
              <a:buClr>
                <a:schemeClr val="tx2"/>
              </a:buClr>
              <a:buFont typeface="+mj-lt"/>
              <a:buAutoNum type="arabicParenR"/>
              <a:defRPr/>
            </a:pPr>
            <a:r>
              <a:rPr lang="zh-CN" altLang="en-US" sz="1600" kern="0" dirty="0" smtClean="0">
                <a:latin typeface="宋体" pitchFamily="2" charset="-122"/>
                <a:ea typeface="宋体" pitchFamily="2" charset="-122"/>
              </a:rPr>
              <a:t>期刊封面</a:t>
            </a:r>
            <a:endParaRPr lang="en-US" sz="1600" kern="0" dirty="0" smtClean="0">
              <a:latin typeface="宋体" pitchFamily="2" charset="-122"/>
              <a:ea typeface="宋体" pitchFamily="2" charset="-122"/>
            </a:endParaRPr>
          </a:p>
          <a:p>
            <a:pPr marL="342900" indent="-342900" algn="l" eaLnBrk="0" hangingPunct="0">
              <a:spcBef>
                <a:spcPct val="30000"/>
              </a:spcBef>
              <a:buClr>
                <a:schemeClr val="tx2"/>
              </a:buClr>
              <a:buFont typeface="+mj-lt"/>
              <a:buAutoNum type="arabicParenR"/>
              <a:defRPr/>
            </a:pPr>
            <a:r>
              <a:rPr lang="zh-CN" altLang="en-US" sz="1600" kern="0" dirty="0" smtClean="0">
                <a:latin typeface="宋体" pitchFamily="2" charset="-122"/>
                <a:ea typeface="宋体" pitchFamily="2" charset="-122"/>
              </a:rPr>
              <a:t>期刊标题</a:t>
            </a:r>
            <a:endParaRPr lang="en-US" altLang="zh-CN" sz="1600" kern="0" dirty="0" smtClean="0">
              <a:latin typeface="宋体" pitchFamily="2" charset="-122"/>
              <a:ea typeface="宋体" pitchFamily="2" charset="-122"/>
            </a:endParaRPr>
          </a:p>
          <a:p>
            <a:pPr marL="342900" indent="-342900" algn="l" eaLnBrk="0" hangingPunct="0">
              <a:spcBef>
                <a:spcPct val="30000"/>
              </a:spcBef>
              <a:buClr>
                <a:schemeClr val="tx2"/>
              </a:buClr>
              <a:buFont typeface="+mj-lt"/>
              <a:buAutoNum type="arabicParenR"/>
              <a:defRPr/>
            </a:pPr>
            <a:r>
              <a:rPr lang="zh-CN" altLang="en-US" sz="1600" kern="0" dirty="0" smtClean="0">
                <a:latin typeface="宋体" pitchFamily="2" charset="-122"/>
                <a:ea typeface="宋体" pitchFamily="2" charset="-122"/>
              </a:rPr>
              <a:t>文章标题</a:t>
            </a:r>
            <a:endParaRPr lang="en-US" altLang="zh-CN" sz="1600" kern="0" dirty="0" smtClean="0">
              <a:latin typeface="宋体" pitchFamily="2" charset="-122"/>
              <a:ea typeface="宋体" pitchFamily="2" charset="-122"/>
            </a:endParaRPr>
          </a:p>
          <a:p>
            <a:pPr marL="342900" indent="-342900" algn="l" eaLnBrk="0" hangingPunct="0">
              <a:spcBef>
                <a:spcPct val="30000"/>
              </a:spcBef>
              <a:buClr>
                <a:schemeClr val="tx2"/>
              </a:buClr>
              <a:buFont typeface="+mj-lt"/>
              <a:buAutoNum type="arabicParenR"/>
              <a:defRPr/>
            </a:pPr>
            <a:r>
              <a:rPr lang="zh-CN" altLang="en-US" sz="1600" kern="0" dirty="0" smtClean="0">
                <a:latin typeface="宋体" pitchFamily="2" charset="-122"/>
                <a:ea typeface="宋体" pitchFamily="2" charset="-122"/>
              </a:rPr>
              <a:t>作者</a:t>
            </a:r>
            <a:endParaRPr lang="en-US" sz="1600" kern="0" dirty="0" smtClean="0">
              <a:latin typeface="宋体" pitchFamily="2" charset="-122"/>
              <a:ea typeface="宋体" pitchFamily="2" charset="-122"/>
            </a:endParaRPr>
          </a:p>
          <a:p>
            <a:pPr marL="342900" indent="-342900" algn="l" eaLnBrk="0" hangingPunct="0">
              <a:spcBef>
                <a:spcPct val="30000"/>
              </a:spcBef>
              <a:buClr>
                <a:schemeClr val="tx2"/>
              </a:buClr>
              <a:buFont typeface="+mj-lt"/>
              <a:buAutoNum type="arabicParenR"/>
              <a:defRPr/>
            </a:pPr>
            <a:r>
              <a:rPr lang="zh-CN" altLang="en-US" sz="1600" kern="0" dirty="0" smtClean="0">
                <a:latin typeface="宋体" pitchFamily="2" charset="-122"/>
                <a:ea typeface="宋体" pitchFamily="2" charset="-122"/>
              </a:rPr>
              <a:t>出版年限</a:t>
            </a:r>
            <a:endParaRPr lang="en-US" sz="1600" kern="0" dirty="0" smtClean="0">
              <a:latin typeface="宋体" pitchFamily="2" charset="-122"/>
              <a:ea typeface="宋体" pitchFamily="2" charset="-122"/>
            </a:endParaRPr>
          </a:p>
          <a:p>
            <a:pPr marL="342900" indent="-342900" algn="l">
              <a:spcBef>
                <a:spcPct val="30000"/>
              </a:spcBef>
              <a:buClr>
                <a:schemeClr val="tx2"/>
              </a:buClr>
              <a:buFont typeface="+mj-lt"/>
              <a:buAutoNum type="arabicParenR"/>
              <a:defRPr/>
            </a:pPr>
            <a:r>
              <a:rPr lang="en-US" altLang="zh-CN" sz="1600" kern="0" dirty="0" smtClean="0">
                <a:latin typeface="宋体" pitchFamily="2" charset="-122"/>
                <a:ea typeface="宋体" pitchFamily="2" charset="-122"/>
              </a:rPr>
              <a:t>ISSN</a:t>
            </a:r>
            <a:r>
              <a:rPr lang="zh-CN" altLang="en-US" sz="1600" kern="0" dirty="0" smtClean="0">
                <a:latin typeface="宋体" pitchFamily="2" charset="-122"/>
                <a:ea typeface="宋体" pitchFamily="2" charset="-122"/>
              </a:rPr>
              <a:t>信息</a:t>
            </a:r>
            <a:endParaRPr lang="en-US" altLang="zh-CN" sz="1600" kern="0" dirty="0" smtClean="0">
              <a:latin typeface="宋体" pitchFamily="2" charset="-122"/>
              <a:ea typeface="宋体" pitchFamily="2" charset="-122"/>
            </a:endParaRPr>
          </a:p>
          <a:p>
            <a:pPr marL="342900" indent="-342900" algn="l">
              <a:spcBef>
                <a:spcPct val="30000"/>
              </a:spcBef>
              <a:buClr>
                <a:schemeClr val="tx2"/>
              </a:buClr>
              <a:buFont typeface="+mj-lt"/>
              <a:buAutoNum type="arabicParenR"/>
              <a:defRPr/>
            </a:pPr>
            <a:r>
              <a:rPr lang="zh-CN" altLang="en-US" sz="1600" kern="0" dirty="0" smtClean="0">
                <a:latin typeface="宋体" pitchFamily="2" charset="-122"/>
                <a:ea typeface="宋体" pitchFamily="2" charset="-122"/>
              </a:rPr>
              <a:t>下载</a:t>
            </a:r>
            <a:r>
              <a:rPr lang="en-US" altLang="zh-CN" sz="1600" kern="0" dirty="0" smtClean="0">
                <a:latin typeface="宋体" pitchFamily="2" charset="-122"/>
                <a:ea typeface="宋体" pitchFamily="2" charset="-122"/>
              </a:rPr>
              <a:t>PDF</a:t>
            </a:r>
            <a:endParaRPr lang="en-US" sz="1600" kern="0" dirty="0" smtClean="0">
              <a:latin typeface="宋体" pitchFamily="2" charset="-122"/>
              <a:ea typeface="宋体" pitchFamily="2" charset="-122"/>
            </a:endParaRPr>
          </a:p>
          <a:p>
            <a:pPr marL="342900" indent="-342900" algn="l">
              <a:spcBef>
                <a:spcPct val="30000"/>
              </a:spcBef>
              <a:buClr>
                <a:schemeClr val="tx2"/>
              </a:buClr>
              <a:buFont typeface="+mj-lt"/>
              <a:buAutoNum type="arabicParenR"/>
              <a:defRPr/>
            </a:pPr>
            <a:r>
              <a:rPr lang="zh-CN" altLang="en-US" sz="1600" kern="0" dirty="0" smtClean="0">
                <a:latin typeface="宋体" pitchFamily="2" charset="-122"/>
                <a:ea typeface="宋体" pitchFamily="2" charset="-122"/>
              </a:rPr>
              <a:t>导出参考文献</a:t>
            </a:r>
            <a:endParaRPr lang="en-US" altLang="zh-CN" sz="1600" kern="0" dirty="0" smtClean="0">
              <a:latin typeface="宋体" pitchFamily="2" charset="-122"/>
              <a:ea typeface="宋体" pitchFamily="2" charset="-122"/>
            </a:endParaRPr>
          </a:p>
          <a:p>
            <a:pPr marL="342900" indent="-342900" algn="l" eaLnBrk="0" hangingPunct="0">
              <a:spcBef>
                <a:spcPct val="30000"/>
              </a:spcBef>
              <a:buClr>
                <a:schemeClr val="tx2"/>
              </a:buClr>
              <a:buFont typeface="+mj-lt"/>
              <a:buAutoNum type="arabicParenR"/>
              <a:defRPr/>
            </a:pPr>
            <a:r>
              <a:rPr lang="zh-CN" altLang="en-US" sz="1600" kern="0" dirty="0" smtClean="0">
                <a:latin typeface="宋体" pitchFamily="2" charset="-122"/>
                <a:ea typeface="宋体" pitchFamily="2" charset="-122"/>
              </a:rPr>
              <a:t>分享文章</a:t>
            </a:r>
            <a:endParaRPr lang="en-US" altLang="zh-CN" sz="1600" kern="0" dirty="0" smtClean="0">
              <a:latin typeface="宋体" pitchFamily="2" charset="-122"/>
              <a:ea typeface="宋体" pitchFamily="2" charset="-122"/>
            </a:endParaRPr>
          </a:p>
          <a:p>
            <a:pPr marL="342900" indent="-342900">
              <a:spcBef>
                <a:spcPct val="30000"/>
              </a:spcBef>
              <a:buClr>
                <a:schemeClr val="tx2"/>
              </a:buClr>
              <a:buFont typeface="+mj-lt"/>
              <a:buAutoNum type="arabicParenR"/>
              <a:defRPr/>
            </a:pPr>
            <a:r>
              <a:rPr lang="zh-CN" altLang="en-US" sz="1600" kern="0" dirty="0">
                <a:latin typeface="宋体" pitchFamily="2" charset="-122"/>
                <a:ea typeface="宋体" pitchFamily="2" charset="-122"/>
              </a:rPr>
              <a:t>浏览</a:t>
            </a:r>
            <a:r>
              <a:rPr lang="en-US" sz="1600" kern="0" dirty="0">
                <a:latin typeface="宋体" pitchFamily="2" charset="-122"/>
                <a:ea typeface="宋体" pitchFamily="2" charset="-122"/>
              </a:rPr>
              <a:t>(HTML) </a:t>
            </a:r>
            <a:r>
              <a:rPr lang="zh-CN" altLang="en-US" sz="1600" kern="0" dirty="0">
                <a:latin typeface="宋体" pitchFamily="2" charset="-122"/>
                <a:ea typeface="宋体" pitchFamily="2" charset="-122"/>
              </a:rPr>
              <a:t>文章</a:t>
            </a:r>
            <a:endParaRPr lang="en-US" altLang="zh-CN" sz="1600" kern="0" dirty="0">
              <a:latin typeface="宋体" pitchFamily="2" charset="-122"/>
              <a:ea typeface="宋体" pitchFamily="2" charset="-122"/>
            </a:endParaRPr>
          </a:p>
          <a:p>
            <a:pPr marL="342900" indent="-342900" algn="l" eaLnBrk="0" hangingPunct="0">
              <a:spcBef>
                <a:spcPct val="30000"/>
              </a:spcBef>
              <a:buClr>
                <a:schemeClr val="tx2"/>
              </a:buClr>
              <a:buFont typeface="+mj-lt"/>
              <a:buAutoNum type="arabicParenR"/>
              <a:defRPr/>
            </a:pPr>
            <a:r>
              <a:rPr lang="zh-CN" altLang="en-US" sz="1600" kern="0" dirty="0" smtClean="0">
                <a:latin typeface="宋体" pitchFamily="2" charset="-122"/>
                <a:ea typeface="宋体" pitchFamily="2" charset="-122"/>
              </a:rPr>
              <a:t>被引用信息</a:t>
            </a:r>
            <a:endParaRPr lang="en-US" sz="1600" kern="0" dirty="0" smtClean="0">
              <a:latin typeface="宋体" pitchFamily="2" charset="-122"/>
              <a:ea typeface="宋体" pitchFamily="2" charset="-122"/>
            </a:endParaRPr>
          </a:p>
        </p:txBody>
      </p:sp>
    </p:spTree>
    <p:extLst>
      <p:ext uri="{BB962C8B-B14F-4D97-AF65-F5344CB8AC3E}">
        <p14:creationId xmlns:p14="http://schemas.microsoft.com/office/powerpoint/2010/main" val="17592233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7099300" y="1436688"/>
            <a:ext cx="1965326" cy="1982081"/>
          </a:xfrm>
        </p:spPr>
        <p:txBody>
          <a:bodyPr/>
          <a:lstStyle/>
          <a:p>
            <a:pPr eaLnBrk="0" hangingPunct="0">
              <a:spcBef>
                <a:spcPct val="30000"/>
              </a:spcBef>
              <a:defRPr/>
            </a:pPr>
            <a:r>
              <a:rPr lang="zh-CN" altLang="en-US" kern="0" dirty="0" smtClean="0">
                <a:solidFill>
                  <a:schemeClr val="accent6"/>
                </a:solidFill>
                <a:latin typeface="宋体" pitchFamily="2" charset="-122"/>
                <a:ea typeface="宋体" pitchFamily="2" charset="-122"/>
                <a:cs typeface="Calibri" pitchFamily="34" charset="0"/>
              </a:rPr>
              <a:t>文章标题，期刊与作者信息</a:t>
            </a:r>
            <a:endParaRPr lang="en-US" kern="0" dirty="0" smtClean="0">
              <a:solidFill>
                <a:schemeClr val="accent6"/>
              </a:solidFill>
              <a:latin typeface="宋体" pitchFamily="2" charset="-122"/>
              <a:ea typeface="宋体" pitchFamily="2" charset="-122"/>
              <a:cs typeface="Calibri" pitchFamily="34" charset="0"/>
            </a:endParaRPr>
          </a:p>
          <a:p>
            <a:pPr eaLnBrk="0" hangingPunct="0">
              <a:spcBef>
                <a:spcPct val="30000"/>
              </a:spcBef>
              <a:defRPr/>
            </a:pPr>
            <a:r>
              <a:rPr lang="zh-CN" altLang="en-US" b="0" kern="0" dirty="0" smtClean="0">
                <a:latin typeface="宋体" pitchFamily="2" charset="-122"/>
                <a:ea typeface="宋体" pitchFamily="2" charset="-122"/>
                <a:cs typeface="Calibri" pitchFamily="34" charset="0"/>
              </a:rPr>
              <a:t>文章</a:t>
            </a:r>
            <a:r>
              <a:rPr lang="zh-CN" altLang="en-US" b="0" kern="0" dirty="0">
                <a:latin typeface="宋体" pitchFamily="2" charset="-122"/>
                <a:ea typeface="宋体" pitchFamily="2" charset="-122"/>
                <a:cs typeface="Calibri" pitchFamily="34" charset="0"/>
              </a:rPr>
              <a:t>标题，期刊与作者</a:t>
            </a:r>
            <a:r>
              <a:rPr lang="zh-CN" altLang="en-US" b="0" kern="0" dirty="0" smtClean="0">
                <a:latin typeface="宋体" pitchFamily="2" charset="-122"/>
                <a:ea typeface="宋体" pitchFamily="2" charset="-122"/>
                <a:cs typeface="Calibri" pitchFamily="34" charset="0"/>
              </a:rPr>
              <a:t>信息显示在页面的最上方。</a:t>
            </a:r>
            <a:endParaRPr lang="zh-CN" altLang="en-US" b="0" kern="0" dirty="0">
              <a:latin typeface="宋体" pitchFamily="2" charset="-122"/>
              <a:ea typeface="宋体" pitchFamily="2" charset="-122"/>
              <a:cs typeface="Calibri" pitchFamily="34" charset="0"/>
            </a:endParaRPr>
          </a:p>
          <a:p>
            <a:pPr eaLnBrk="0" hangingPunct="0">
              <a:spcBef>
                <a:spcPct val="30000"/>
              </a:spcBef>
              <a:defRPr/>
            </a:pPr>
            <a:endParaRPr lang="en-US" b="0" kern="0" dirty="0">
              <a:solidFill>
                <a:schemeClr val="accent6"/>
              </a:solidFill>
              <a:latin typeface="宋体" pitchFamily="2" charset="-122"/>
              <a:ea typeface="宋体" pitchFamily="2" charset="-122"/>
              <a:cs typeface="Calibri" pitchFamily="34" charset="0"/>
            </a:endParaRPr>
          </a:p>
        </p:txBody>
      </p:sp>
      <p:sp>
        <p:nvSpPr>
          <p:cNvPr id="5" name="Title 4"/>
          <p:cNvSpPr>
            <a:spLocks noGrp="1"/>
          </p:cNvSpPr>
          <p:nvPr>
            <p:ph type="title"/>
          </p:nvPr>
        </p:nvSpPr>
        <p:spPr/>
        <p:txBody>
          <a:bodyPr/>
          <a:lstStyle/>
          <a:p>
            <a:r>
              <a:rPr lang="zh-CN" altLang="en-US" dirty="0" smtClean="0"/>
              <a:t>期刊文章</a:t>
            </a:r>
            <a:endParaRPr lang="en-GB"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923" t="7058" r="1354" b="38269"/>
          <a:stretch/>
        </p:blipFill>
        <p:spPr>
          <a:xfrm>
            <a:off x="804272" y="1505839"/>
            <a:ext cx="6012453" cy="3122131"/>
          </a:xfrm>
          <a:prstGeom prst="rect">
            <a:avLst/>
          </a:prstGeom>
          <a:ln>
            <a:noFill/>
          </a:ln>
          <a:effectLst>
            <a:outerShdw blurRad="292100" dist="139700" dir="2700000" algn="tl" rotWithShape="0">
              <a:srgbClr val="333333">
                <a:alpha val="65000"/>
              </a:srgbClr>
            </a:outerShdw>
          </a:effectLst>
        </p:spPr>
      </p:pic>
      <p:sp>
        <p:nvSpPr>
          <p:cNvPr id="6" name="Abgerundetes Rechteck 10"/>
          <p:cNvSpPr/>
          <p:nvPr/>
        </p:nvSpPr>
        <p:spPr bwMode="auto">
          <a:xfrm>
            <a:off x="1516126" y="1524889"/>
            <a:ext cx="3844792" cy="1526400"/>
          </a:xfrm>
          <a:prstGeom prst="roundRect">
            <a:avLst/>
          </a:prstGeom>
          <a:noFill/>
          <a:ln w="38100" cap="flat" cmpd="sng" algn="ctr">
            <a:solidFill>
              <a:schemeClr val="accent6"/>
            </a:solidFill>
            <a:prstDash val="solid"/>
            <a:round/>
            <a:headEnd type="none" w="med" len="med"/>
            <a:tailEnd type="none" w="med" len="med"/>
          </a:ln>
          <a:effectLst/>
        </p:spPr>
        <p:txBody>
          <a:bodyPr wrap="square">
            <a:spAutoFit/>
          </a:bodyPr>
          <a:lstStyle/>
          <a:p>
            <a:pPr algn="ctr" eaLnBrk="0" hangingPunct="0">
              <a:spcBef>
                <a:spcPct val="50000"/>
              </a:spcBef>
              <a:defRPr/>
            </a:pPr>
            <a:endParaRPr lang="de-DE">
              <a:latin typeface="Arial" charset="0"/>
            </a:endParaRPr>
          </a:p>
        </p:txBody>
      </p:sp>
    </p:spTree>
    <p:extLst>
      <p:ext uri="{BB962C8B-B14F-4D97-AF65-F5344CB8AC3E}">
        <p14:creationId xmlns:p14="http://schemas.microsoft.com/office/powerpoint/2010/main" val="17592233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464299" y="1436688"/>
            <a:ext cx="2790059" cy="3250121"/>
          </a:xfrm>
        </p:spPr>
        <p:txBody>
          <a:bodyPr/>
          <a:lstStyle/>
          <a:p>
            <a:pPr eaLnBrk="0" hangingPunct="0">
              <a:spcBef>
                <a:spcPct val="30000"/>
              </a:spcBef>
              <a:defRPr/>
            </a:pPr>
            <a:r>
              <a:rPr lang="zh-CN" altLang="en-US" kern="0" dirty="0" smtClean="0">
                <a:solidFill>
                  <a:schemeClr val="accent6"/>
                </a:solidFill>
                <a:latin typeface="宋体" pitchFamily="2" charset="-122"/>
                <a:ea typeface="宋体" pitchFamily="2" charset="-122"/>
                <a:cs typeface="Calibri" pitchFamily="34" charset="0"/>
              </a:rPr>
              <a:t>导航栏与</a:t>
            </a:r>
            <a:r>
              <a:rPr lang="en-US" kern="0" dirty="0" smtClean="0">
                <a:solidFill>
                  <a:schemeClr val="accent6"/>
                </a:solidFill>
                <a:latin typeface="宋体" pitchFamily="2" charset="-122"/>
                <a:ea typeface="宋体" pitchFamily="2" charset="-122"/>
                <a:cs typeface="Calibri" pitchFamily="34" charset="0"/>
              </a:rPr>
              <a:t>HTML </a:t>
            </a:r>
            <a:r>
              <a:rPr lang="zh-CN" altLang="en-US" kern="0" dirty="0" smtClean="0">
                <a:solidFill>
                  <a:schemeClr val="accent6"/>
                </a:solidFill>
                <a:latin typeface="宋体" pitchFamily="2" charset="-122"/>
                <a:ea typeface="宋体" pitchFamily="2" charset="-122"/>
                <a:cs typeface="Calibri" pitchFamily="34" charset="0"/>
              </a:rPr>
              <a:t>链接</a:t>
            </a:r>
            <a:endParaRPr lang="en-US" kern="0" dirty="0" smtClean="0">
              <a:solidFill>
                <a:schemeClr val="accent6"/>
              </a:solidFill>
              <a:latin typeface="宋体" pitchFamily="2" charset="-122"/>
              <a:ea typeface="宋体" pitchFamily="2" charset="-122"/>
              <a:cs typeface="Calibri" pitchFamily="34" charset="0"/>
            </a:endParaRPr>
          </a:p>
          <a:p>
            <a:pPr marL="342900" indent="-342900">
              <a:spcBef>
                <a:spcPct val="30000"/>
              </a:spcBef>
              <a:buClr>
                <a:schemeClr val="accent4"/>
              </a:buClr>
              <a:buFont typeface="+mj-lt"/>
              <a:buAutoNum type="arabicParenR"/>
              <a:defRPr/>
            </a:pPr>
            <a:r>
              <a:rPr lang="zh-CN" altLang="en-US" b="0" kern="0" dirty="0" smtClean="0">
                <a:latin typeface="宋体" pitchFamily="2" charset="-122"/>
                <a:ea typeface="宋体" pitchFamily="2" charset="-122"/>
                <a:cs typeface="Calibri" pitchFamily="34" charset="0"/>
              </a:rPr>
              <a:t>在右侧导航栏，您可以下载</a:t>
            </a:r>
            <a:r>
              <a:rPr lang="en-US" altLang="zh-CN" b="0" kern="0" dirty="0" smtClean="0">
                <a:latin typeface="宋体" pitchFamily="2" charset="-122"/>
                <a:ea typeface="宋体" pitchFamily="2" charset="-122"/>
                <a:cs typeface="Calibri" pitchFamily="34" charset="0"/>
              </a:rPr>
              <a:t>PDF</a:t>
            </a:r>
            <a:r>
              <a:rPr lang="zh-CN" altLang="en-US" b="0" kern="0" dirty="0" smtClean="0">
                <a:latin typeface="宋体" pitchFamily="2" charset="-122"/>
                <a:ea typeface="宋体" pitchFamily="2" charset="-122"/>
                <a:cs typeface="Calibri" pitchFamily="34" charset="0"/>
              </a:rPr>
              <a:t>，导出参考文献，分享文章</a:t>
            </a:r>
            <a:endParaRPr lang="en-US" b="0" kern="0" dirty="0" smtClean="0">
              <a:latin typeface="宋体" pitchFamily="2" charset="-122"/>
              <a:ea typeface="宋体" pitchFamily="2" charset="-122"/>
              <a:cs typeface="Calibri" pitchFamily="34" charset="0"/>
            </a:endParaRPr>
          </a:p>
          <a:p>
            <a:pPr marL="342900" indent="-342900">
              <a:spcBef>
                <a:spcPct val="30000"/>
              </a:spcBef>
              <a:buClr>
                <a:schemeClr val="accent4"/>
              </a:buClr>
              <a:buFont typeface="+mj-lt"/>
              <a:buAutoNum type="arabicParenR"/>
              <a:defRPr/>
            </a:pPr>
            <a:r>
              <a:rPr lang="zh-CN" altLang="en-US" b="0" kern="0" dirty="0" smtClean="0">
                <a:latin typeface="宋体" pitchFamily="2" charset="-122"/>
                <a:ea typeface="宋体" pitchFamily="2" charset="-122"/>
                <a:cs typeface="Calibri" pitchFamily="34" charset="0"/>
              </a:rPr>
              <a:t>导航栏下方是</a:t>
            </a:r>
            <a:r>
              <a:rPr lang="en-US" altLang="zh-CN" b="0" kern="0" dirty="0" smtClean="0">
                <a:latin typeface="宋体" pitchFamily="2" charset="-122"/>
                <a:ea typeface="宋体" pitchFamily="2" charset="-122"/>
                <a:cs typeface="Calibri" pitchFamily="34" charset="0"/>
              </a:rPr>
              <a:t>HTML</a:t>
            </a:r>
            <a:r>
              <a:rPr lang="zh-CN" altLang="en-US" b="0" kern="0" dirty="0" smtClean="0">
                <a:latin typeface="宋体" pitchFamily="2" charset="-122"/>
                <a:ea typeface="宋体" pitchFamily="2" charset="-122"/>
                <a:cs typeface="Calibri" pitchFamily="34" charset="0"/>
              </a:rPr>
              <a:t>浏览链接，可链接到摘要、补充信息及参考文献（如有提供）</a:t>
            </a:r>
            <a:endParaRPr lang="en-US" b="0" kern="0" dirty="0">
              <a:latin typeface="宋体" pitchFamily="2" charset="-122"/>
              <a:ea typeface="宋体" pitchFamily="2" charset="-122"/>
              <a:cs typeface="Calibri" pitchFamily="34" charset="0"/>
            </a:endParaRPr>
          </a:p>
          <a:p>
            <a:pPr marL="342900" indent="-342900">
              <a:spcBef>
                <a:spcPct val="30000"/>
              </a:spcBef>
              <a:buClr>
                <a:schemeClr val="accent4"/>
              </a:buClr>
              <a:buFont typeface="+mj-lt"/>
              <a:buAutoNum type="arabicParenR"/>
              <a:defRPr/>
            </a:pPr>
            <a:r>
              <a:rPr lang="zh-CN" altLang="en-US" b="0" kern="0" dirty="0" smtClean="0">
                <a:latin typeface="宋体" pitchFamily="2" charset="-122"/>
                <a:ea typeface="宋体" pitchFamily="2" charset="-122"/>
                <a:cs typeface="Calibri" pitchFamily="34" charset="0"/>
              </a:rPr>
              <a:t>在文章信息下发是不同的文章指标</a:t>
            </a:r>
            <a:endParaRPr lang="en-US" b="0" kern="0" dirty="0">
              <a:latin typeface="宋体" pitchFamily="2" charset="-122"/>
              <a:ea typeface="宋体" pitchFamily="2" charset="-122"/>
              <a:cs typeface="Calibri" pitchFamily="34" charset="0"/>
            </a:endParaRPr>
          </a:p>
        </p:txBody>
      </p:sp>
      <p:sp>
        <p:nvSpPr>
          <p:cNvPr id="5" name="Title 4"/>
          <p:cNvSpPr>
            <a:spLocks noGrp="1"/>
          </p:cNvSpPr>
          <p:nvPr>
            <p:ph type="title"/>
          </p:nvPr>
        </p:nvSpPr>
        <p:spPr/>
        <p:txBody>
          <a:bodyPr/>
          <a:lstStyle/>
          <a:p>
            <a:r>
              <a:rPr lang="zh-CN" altLang="en-US" dirty="0"/>
              <a:t>期刊文章</a:t>
            </a:r>
            <a:endParaRPr lang="en-GB"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923" t="7058" r="1354" b="38269"/>
          <a:stretch/>
        </p:blipFill>
        <p:spPr>
          <a:xfrm>
            <a:off x="756648" y="1515364"/>
            <a:ext cx="5460020" cy="2835265"/>
          </a:xfrm>
          <a:prstGeom prst="rect">
            <a:avLst/>
          </a:prstGeom>
          <a:ln>
            <a:noFill/>
          </a:ln>
          <a:effectLst>
            <a:outerShdw blurRad="292100" dist="139700" dir="2700000" algn="tl" rotWithShape="0">
              <a:srgbClr val="333333">
                <a:alpha val="65000"/>
              </a:srgbClr>
            </a:outerShdw>
          </a:effectLst>
        </p:spPr>
      </p:pic>
      <p:sp>
        <p:nvSpPr>
          <p:cNvPr id="6" name="Textfeld 7"/>
          <p:cNvSpPr txBox="1"/>
          <p:nvPr/>
        </p:nvSpPr>
        <p:spPr>
          <a:xfrm>
            <a:off x="4944398" y="1474343"/>
            <a:ext cx="436338" cy="338554"/>
          </a:xfrm>
          <a:prstGeom prst="rect">
            <a:avLst/>
          </a:prstGeom>
          <a:noFill/>
        </p:spPr>
        <p:txBody>
          <a:bodyPr wrap="none" rtlCol="0">
            <a:spAutoFit/>
          </a:bodyPr>
          <a:lstStyle/>
          <a:p>
            <a:r>
              <a:rPr lang="de-DE" dirty="0" smtClean="0"/>
              <a:t>(1)</a:t>
            </a:r>
            <a:endParaRPr lang="de-DE" dirty="0"/>
          </a:p>
        </p:txBody>
      </p:sp>
      <p:sp>
        <p:nvSpPr>
          <p:cNvPr id="8" name="Textfeld 9"/>
          <p:cNvSpPr txBox="1"/>
          <p:nvPr/>
        </p:nvSpPr>
        <p:spPr>
          <a:xfrm>
            <a:off x="4993674" y="2226846"/>
            <a:ext cx="436338" cy="338554"/>
          </a:xfrm>
          <a:prstGeom prst="rect">
            <a:avLst/>
          </a:prstGeom>
          <a:noFill/>
        </p:spPr>
        <p:txBody>
          <a:bodyPr wrap="none" rtlCol="0">
            <a:spAutoFit/>
          </a:bodyPr>
          <a:lstStyle/>
          <a:p>
            <a:r>
              <a:rPr lang="de-DE" dirty="0" smtClean="0"/>
              <a:t>(2)</a:t>
            </a:r>
            <a:endParaRPr lang="de-DE" dirty="0"/>
          </a:p>
        </p:txBody>
      </p:sp>
      <p:sp>
        <p:nvSpPr>
          <p:cNvPr id="9" name="Textfeld 9"/>
          <p:cNvSpPr txBox="1"/>
          <p:nvPr/>
        </p:nvSpPr>
        <p:spPr>
          <a:xfrm>
            <a:off x="4684336" y="2915412"/>
            <a:ext cx="436338" cy="338554"/>
          </a:xfrm>
          <a:prstGeom prst="rect">
            <a:avLst/>
          </a:prstGeom>
          <a:noFill/>
        </p:spPr>
        <p:txBody>
          <a:bodyPr wrap="none" rtlCol="0">
            <a:spAutoFit/>
          </a:bodyPr>
          <a:lstStyle/>
          <a:p>
            <a:r>
              <a:rPr lang="de-DE" dirty="0" smtClean="0"/>
              <a:t>(3)</a:t>
            </a:r>
            <a:endParaRPr lang="de-DE" dirty="0"/>
          </a:p>
        </p:txBody>
      </p:sp>
    </p:spTree>
    <p:extLst>
      <p:ext uri="{BB962C8B-B14F-4D97-AF65-F5344CB8AC3E}">
        <p14:creationId xmlns:p14="http://schemas.microsoft.com/office/powerpoint/2010/main" val="17592233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819900" y="1436688"/>
            <a:ext cx="2244726" cy="991041"/>
          </a:xfrm>
        </p:spPr>
        <p:txBody>
          <a:bodyPr/>
          <a:lstStyle/>
          <a:p>
            <a:pPr eaLnBrk="0" hangingPunct="0">
              <a:spcBef>
                <a:spcPct val="30000"/>
              </a:spcBef>
              <a:defRPr/>
            </a:pPr>
            <a:r>
              <a:rPr lang="zh-CN" altLang="en-US" kern="0" dirty="0">
                <a:solidFill>
                  <a:schemeClr val="accent6"/>
                </a:solidFill>
                <a:latin typeface="宋体" pitchFamily="2" charset="-122"/>
                <a:ea typeface="宋体" pitchFamily="2" charset="-122"/>
              </a:rPr>
              <a:t>导出文献</a:t>
            </a:r>
            <a:endParaRPr lang="en-US" altLang="zh-CN" kern="0" dirty="0">
              <a:solidFill>
                <a:schemeClr val="accent6"/>
              </a:solidFill>
              <a:latin typeface="宋体" pitchFamily="2" charset="-122"/>
              <a:ea typeface="宋体" pitchFamily="2" charset="-122"/>
            </a:endParaRPr>
          </a:p>
          <a:p>
            <a:pPr eaLnBrk="0" hangingPunct="0">
              <a:spcBef>
                <a:spcPct val="30000"/>
              </a:spcBef>
              <a:defRPr/>
            </a:pPr>
            <a:r>
              <a:rPr lang="zh-CN" altLang="en-US" b="0" kern="0" dirty="0" smtClean="0">
                <a:latin typeface="Calibri" pitchFamily="34" charset="0"/>
                <a:cs typeface="Calibri" pitchFamily="34" charset="0"/>
              </a:rPr>
              <a:t>允许您以多种格式导出参考文献</a:t>
            </a:r>
            <a:r>
              <a:rPr lang="en-US" b="0" kern="0" dirty="0" smtClean="0">
                <a:latin typeface="Calibri" pitchFamily="34" charset="0"/>
                <a:cs typeface="Calibri" pitchFamily="34" charset="0"/>
              </a:rPr>
              <a:t>:</a:t>
            </a:r>
            <a:endParaRPr lang="en-US" b="0" kern="0" dirty="0">
              <a:latin typeface="Calibri" pitchFamily="34" charset="0"/>
              <a:cs typeface="Calibri" pitchFamily="34" charset="0"/>
            </a:endParaRPr>
          </a:p>
        </p:txBody>
      </p:sp>
      <p:sp>
        <p:nvSpPr>
          <p:cNvPr id="5" name="Title 4"/>
          <p:cNvSpPr>
            <a:spLocks noGrp="1"/>
          </p:cNvSpPr>
          <p:nvPr>
            <p:ph type="title"/>
          </p:nvPr>
        </p:nvSpPr>
        <p:spPr/>
        <p:txBody>
          <a:bodyPr/>
          <a:lstStyle/>
          <a:p>
            <a:r>
              <a:rPr lang="zh-CN" altLang="en-US" dirty="0"/>
              <a:t>期刊文章</a:t>
            </a:r>
            <a:endParaRPr lang="en-GB"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923" t="7058" r="1354" b="38269"/>
          <a:stretch/>
        </p:blipFill>
        <p:spPr>
          <a:xfrm>
            <a:off x="114300" y="1748522"/>
            <a:ext cx="6342172" cy="3293346"/>
          </a:xfrm>
          <a:prstGeom prst="rect">
            <a:avLst/>
          </a:prstGeom>
          <a:ln>
            <a:noFill/>
          </a:ln>
          <a:effectLst>
            <a:outerShdw blurRad="292100" dist="139700" dir="2700000" algn="tl" rotWithShape="0">
              <a:srgbClr val="333333">
                <a:alpha val="65000"/>
              </a:srgbClr>
            </a:outerShdw>
          </a:effec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7825855">
            <a:off x="5785752" y="2368779"/>
            <a:ext cx="2103441" cy="2997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Abgerundetes Rechteck 10"/>
          <p:cNvSpPr/>
          <p:nvPr/>
        </p:nvSpPr>
        <p:spPr bwMode="auto">
          <a:xfrm>
            <a:off x="5628640" y="1820132"/>
            <a:ext cx="980232" cy="252000"/>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3197" r="1"/>
          <a:stretch/>
        </p:blipFill>
        <p:spPr>
          <a:xfrm>
            <a:off x="7042010" y="3008163"/>
            <a:ext cx="1738142" cy="31767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592233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7315199" y="1436688"/>
            <a:ext cx="2459422" cy="3687163"/>
          </a:xfrm>
        </p:spPr>
        <p:txBody>
          <a:bodyPr/>
          <a:lstStyle/>
          <a:p>
            <a:pPr eaLnBrk="0" hangingPunct="0">
              <a:spcBef>
                <a:spcPct val="30000"/>
              </a:spcBef>
              <a:defRPr/>
            </a:pPr>
            <a:r>
              <a:rPr lang="zh-CN" altLang="en-US" kern="0" dirty="0">
                <a:solidFill>
                  <a:schemeClr val="accent6"/>
                </a:solidFill>
                <a:latin typeface="宋体" pitchFamily="2" charset="-122"/>
                <a:ea typeface="宋体" pitchFamily="2" charset="-122"/>
                <a:cs typeface="Calibri" pitchFamily="34" charset="0"/>
              </a:rPr>
              <a:t>参考</a:t>
            </a:r>
            <a:r>
              <a:rPr lang="zh-CN" altLang="en-US" kern="0" dirty="0" smtClean="0">
                <a:solidFill>
                  <a:schemeClr val="accent6"/>
                </a:solidFill>
                <a:latin typeface="宋体" pitchFamily="2" charset="-122"/>
                <a:ea typeface="宋体" pitchFamily="2" charset="-122"/>
                <a:cs typeface="Calibri" pitchFamily="34" charset="0"/>
              </a:rPr>
              <a:t>文献</a:t>
            </a:r>
            <a:endParaRPr lang="en-US" altLang="zh-CN" kern="0" dirty="0" smtClean="0">
              <a:solidFill>
                <a:schemeClr val="accent6"/>
              </a:solidFill>
              <a:latin typeface="宋体" pitchFamily="2" charset="-122"/>
              <a:ea typeface="宋体" pitchFamily="2" charset="-122"/>
              <a:cs typeface="Calibri" pitchFamily="34" charset="0"/>
            </a:endParaRPr>
          </a:p>
          <a:p>
            <a:pPr marL="285750" indent="-285750" eaLnBrk="0" hangingPunct="0">
              <a:spcBef>
                <a:spcPct val="30000"/>
              </a:spcBef>
              <a:buFont typeface="Arial" pitchFamily="34" charset="0"/>
              <a:buChar char="•"/>
              <a:defRPr/>
            </a:pPr>
            <a:r>
              <a:rPr lang="zh-CN" altLang="en-US" b="0" kern="0" dirty="0" smtClean="0">
                <a:latin typeface="宋体" pitchFamily="2" charset="-122"/>
                <a:ea typeface="宋体" pitchFamily="2" charset="-122"/>
                <a:cs typeface="Calibri" pitchFamily="34" charset="0"/>
              </a:rPr>
              <a:t>此</a:t>
            </a:r>
            <a:r>
              <a:rPr lang="zh-CN" altLang="en-US" b="0" kern="0" dirty="0">
                <a:latin typeface="宋体" pitchFamily="2" charset="-122"/>
                <a:ea typeface="宋体" pitchFamily="2" charset="-122"/>
                <a:cs typeface="Calibri" pitchFamily="34" charset="0"/>
              </a:rPr>
              <a:t>页面为文章作者使用的参考文献</a:t>
            </a:r>
            <a:r>
              <a:rPr lang="zh-CN" altLang="en-US" b="0" kern="0" dirty="0" smtClean="0">
                <a:latin typeface="宋体" pitchFamily="2" charset="-122"/>
                <a:ea typeface="宋体" pitchFamily="2" charset="-122"/>
                <a:cs typeface="Calibri" pitchFamily="34" charset="0"/>
              </a:rPr>
              <a:t>列表。</a:t>
            </a:r>
            <a:endParaRPr lang="en-US" altLang="zh-CN" b="0" kern="0" dirty="0" smtClean="0">
              <a:latin typeface="宋体" pitchFamily="2" charset="-122"/>
              <a:ea typeface="宋体" pitchFamily="2" charset="-122"/>
              <a:cs typeface="Calibri" pitchFamily="34" charset="0"/>
            </a:endParaRPr>
          </a:p>
          <a:p>
            <a:pPr marL="285750" indent="-285750" eaLnBrk="0" hangingPunct="0">
              <a:spcBef>
                <a:spcPct val="30000"/>
              </a:spcBef>
              <a:buFont typeface="Arial" pitchFamily="34" charset="0"/>
              <a:buChar char="•"/>
              <a:defRPr/>
            </a:pPr>
            <a:endParaRPr lang="en-US" b="0" kern="0" dirty="0">
              <a:latin typeface="宋体" pitchFamily="2" charset="-122"/>
              <a:ea typeface="宋体" pitchFamily="2" charset="-122"/>
              <a:cs typeface="Calibri" pitchFamily="34" charset="0"/>
            </a:endParaRPr>
          </a:p>
          <a:p>
            <a:pPr marL="285750" indent="-285750" eaLnBrk="0" hangingPunct="0">
              <a:spcBef>
                <a:spcPct val="30000"/>
              </a:spcBef>
              <a:buFont typeface="Arial" pitchFamily="34" charset="0"/>
              <a:buChar char="•"/>
              <a:defRPr/>
            </a:pPr>
            <a:r>
              <a:rPr lang="zh-CN" altLang="en-US" b="0" kern="0" dirty="0">
                <a:latin typeface="宋体" pitchFamily="2" charset="-122"/>
                <a:ea typeface="宋体" pitchFamily="2" charset="-122"/>
                <a:cs typeface="Calibri" pitchFamily="34" charset="0"/>
              </a:rPr>
              <a:t>通过 “</a:t>
            </a:r>
            <a:r>
              <a:rPr lang="en-US" altLang="zh-CN" b="0" kern="0" dirty="0" err="1">
                <a:latin typeface="宋体" pitchFamily="2" charset="-122"/>
                <a:ea typeface="宋体" pitchFamily="2" charset="-122"/>
                <a:cs typeface="Calibri" pitchFamily="34" charset="0"/>
              </a:rPr>
              <a:t>CrossRef</a:t>
            </a:r>
            <a:r>
              <a:rPr lang="en-US" altLang="zh-CN" b="0" kern="0" dirty="0">
                <a:latin typeface="宋体" pitchFamily="2" charset="-122"/>
                <a:ea typeface="宋体" pitchFamily="2" charset="-122"/>
                <a:cs typeface="Calibri" pitchFamily="34" charset="0"/>
              </a:rPr>
              <a:t>” </a:t>
            </a:r>
            <a:r>
              <a:rPr lang="zh-CN" altLang="en-US" b="0" kern="0" dirty="0">
                <a:latin typeface="宋体" pitchFamily="2" charset="-122"/>
                <a:ea typeface="宋体" pitchFamily="2" charset="-122"/>
                <a:cs typeface="Calibri" pitchFamily="34" charset="0"/>
              </a:rPr>
              <a:t>链接，大部分的参考文献可以链接到原始</a:t>
            </a:r>
            <a:r>
              <a:rPr lang="zh-CN" altLang="en-US" b="0" kern="0" dirty="0" smtClean="0">
                <a:latin typeface="宋体" pitchFamily="2" charset="-122"/>
                <a:ea typeface="宋体" pitchFamily="2" charset="-122"/>
                <a:cs typeface="Calibri" pitchFamily="34" charset="0"/>
              </a:rPr>
              <a:t>出处</a:t>
            </a:r>
            <a:endParaRPr lang="en-US" altLang="zh-CN" b="0" kern="0" dirty="0" smtClean="0">
              <a:latin typeface="宋体" pitchFamily="2" charset="-122"/>
              <a:ea typeface="宋体" pitchFamily="2" charset="-122"/>
              <a:cs typeface="Calibri" pitchFamily="34" charset="0"/>
            </a:endParaRPr>
          </a:p>
          <a:p>
            <a:pPr eaLnBrk="0" hangingPunct="0">
              <a:spcBef>
                <a:spcPct val="30000"/>
              </a:spcBef>
              <a:defRPr/>
            </a:pPr>
            <a:endParaRPr lang="zh-CN" altLang="en-US" b="0" kern="0" dirty="0">
              <a:latin typeface="宋体" pitchFamily="2" charset="-122"/>
              <a:ea typeface="宋体" pitchFamily="2" charset="-122"/>
              <a:cs typeface="Calibri" pitchFamily="34" charset="0"/>
            </a:endParaRPr>
          </a:p>
        </p:txBody>
      </p:sp>
      <p:sp>
        <p:nvSpPr>
          <p:cNvPr id="5" name="Title 4"/>
          <p:cNvSpPr>
            <a:spLocks noGrp="1"/>
          </p:cNvSpPr>
          <p:nvPr>
            <p:ph type="title"/>
          </p:nvPr>
        </p:nvSpPr>
        <p:spPr/>
        <p:txBody>
          <a:bodyPr/>
          <a:lstStyle/>
          <a:p>
            <a:r>
              <a:rPr lang="zh-CN" altLang="en-US" dirty="0"/>
              <a:t>期刊文章</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110" y="1492693"/>
            <a:ext cx="6264170" cy="34857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592233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19800" y="1436688"/>
            <a:ext cx="3044826" cy="2025170"/>
          </a:xfrm>
        </p:spPr>
        <p:txBody>
          <a:bodyPr/>
          <a:lstStyle/>
          <a:p>
            <a:pPr eaLnBrk="0" hangingPunct="0">
              <a:spcBef>
                <a:spcPct val="30000"/>
              </a:spcBef>
              <a:defRPr/>
            </a:pPr>
            <a:r>
              <a:rPr lang="zh-CN" altLang="en-US" kern="0" dirty="0">
                <a:solidFill>
                  <a:schemeClr val="accent6"/>
                </a:solidFill>
                <a:latin typeface="宋体" pitchFamily="2" charset="-122"/>
                <a:ea typeface="宋体" pitchFamily="2" charset="-122"/>
              </a:rPr>
              <a:t>关于此文章</a:t>
            </a:r>
            <a:endParaRPr lang="en-US" altLang="zh-CN" kern="0" dirty="0">
              <a:solidFill>
                <a:schemeClr val="accent6"/>
              </a:solidFill>
              <a:latin typeface="宋体" pitchFamily="2" charset="-122"/>
              <a:ea typeface="宋体" pitchFamily="2" charset="-122"/>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链接到更新查询</a:t>
            </a:r>
            <a:endParaRPr lang="en-US" altLang="zh-CN"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链接到此刊更详尽信息</a:t>
            </a:r>
            <a:endParaRPr lang="en-US" altLang="zh-CN"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链接到版权与许可信息</a:t>
            </a:r>
            <a:endParaRPr lang="en-US"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个性化推荐</a:t>
            </a:r>
            <a:endParaRPr lang="en-US" b="0" kern="0" dirty="0">
              <a:latin typeface="Calibri" pitchFamily="34" charset="0"/>
              <a:cs typeface="Calibri" pitchFamily="34" charset="0"/>
            </a:endParaRPr>
          </a:p>
        </p:txBody>
      </p:sp>
      <p:sp>
        <p:nvSpPr>
          <p:cNvPr id="5" name="Title 4"/>
          <p:cNvSpPr>
            <a:spLocks noGrp="1"/>
          </p:cNvSpPr>
          <p:nvPr>
            <p:ph type="title"/>
          </p:nvPr>
        </p:nvSpPr>
        <p:spPr/>
        <p:txBody>
          <a:bodyPr/>
          <a:lstStyle/>
          <a:p>
            <a:r>
              <a:rPr lang="zh-CN" altLang="en-US" dirty="0"/>
              <a:t>期刊文章</a:t>
            </a:r>
            <a:endParaRPr lang="en-GB"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365" t="2076" r="1708"/>
          <a:stretch/>
        </p:blipFill>
        <p:spPr>
          <a:xfrm>
            <a:off x="831089" y="1502832"/>
            <a:ext cx="4871211" cy="4699801"/>
          </a:xfrm>
          <a:prstGeom prst="rect">
            <a:avLst/>
          </a:prstGeom>
          <a:ln>
            <a:noFill/>
          </a:ln>
          <a:effectLst>
            <a:outerShdw blurRad="292100" dist="139700" dir="2700000" algn="tl" rotWithShape="0">
              <a:srgbClr val="333333">
                <a:alpha val="65000"/>
              </a:srgbClr>
            </a:outerShdw>
          </a:effectLst>
        </p:spPr>
      </p:pic>
      <p:sp>
        <p:nvSpPr>
          <p:cNvPr id="6" name="Textfeld 9"/>
          <p:cNvSpPr txBox="1"/>
          <p:nvPr/>
        </p:nvSpPr>
        <p:spPr>
          <a:xfrm>
            <a:off x="562356" y="1892808"/>
            <a:ext cx="436338" cy="338554"/>
          </a:xfrm>
          <a:prstGeom prst="rect">
            <a:avLst/>
          </a:prstGeom>
          <a:noFill/>
        </p:spPr>
        <p:txBody>
          <a:bodyPr wrap="none" rtlCol="0">
            <a:spAutoFit/>
          </a:bodyPr>
          <a:lstStyle/>
          <a:p>
            <a:r>
              <a:rPr lang="de-DE" dirty="0" smtClean="0"/>
              <a:t>(1)</a:t>
            </a:r>
            <a:endParaRPr lang="de-DE" dirty="0"/>
          </a:p>
        </p:txBody>
      </p:sp>
      <p:sp>
        <p:nvSpPr>
          <p:cNvPr id="8" name="Textfeld 10"/>
          <p:cNvSpPr txBox="1"/>
          <p:nvPr/>
        </p:nvSpPr>
        <p:spPr>
          <a:xfrm>
            <a:off x="1288584" y="2170233"/>
            <a:ext cx="436338" cy="338554"/>
          </a:xfrm>
          <a:prstGeom prst="rect">
            <a:avLst/>
          </a:prstGeom>
          <a:noFill/>
        </p:spPr>
        <p:txBody>
          <a:bodyPr wrap="none" rtlCol="0">
            <a:spAutoFit/>
          </a:bodyPr>
          <a:lstStyle/>
          <a:p>
            <a:r>
              <a:rPr lang="de-DE" dirty="0" smtClean="0"/>
              <a:t>(2)</a:t>
            </a:r>
            <a:endParaRPr lang="de-DE" dirty="0"/>
          </a:p>
        </p:txBody>
      </p:sp>
      <p:sp>
        <p:nvSpPr>
          <p:cNvPr id="9" name="Textfeld 12"/>
          <p:cNvSpPr txBox="1"/>
          <p:nvPr/>
        </p:nvSpPr>
        <p:spPr>
          <a:xfrm>
            <a:off x="1288584" y="2419378"/>
            <a:ext cx="436338" cy="338554"/>
          </a:xfrm>
          <a:prstGeom prst="rect">
            <a:avLst/>
          </a:prstGeom>
          <a:noFill/>
        </p:spPr>
        <p:txBody>
          <a:bodyPr wrap="none" rtlCol="0">
            <a:spAutoFit/>
          </a:bodyPr>
          <a:lstStyle/>
          <a:p>
            <a:r>
              <a:rPr lang="de-DE" dirty="0" smtClean="0"/>
              <a:t>(3)</a:t>
            </a:r>
            <a:endParaRPr lang="de-DE" dirty="0"/>
          </a:p>
        </p:txBody>
      </p:sp>
      <p:sp>
        <p:nvSpPr>
          <p:cNvPr id="10" name="Textfeld 14"/>
          <p:cNvSpPr txBox="1"/>
          <p:nvPr/>
        </p:nvSpPr>
        <p:spPr>
          <a:xfrm>
            <a:off x="541054" y="3209826"/>
            <a:ext cx="436338" cy="338554"/>
          </a:xfrm>
          <a:prstGeom prst="rect">
            <a:avLst/>
          </a:prstGeom>
          <a:noFill/>
        </p:spPr>
        <p:txBody>
          <a:bodyPr wrap="none" rtlCol="0">
            <a:spAutoFit/>
          </a:bodyPr>
          <a:lstStyle/>
          <a:p>
            <a:r>
              <a:rPr lang="de-DE" dirty="0" smtClean="0"/>
              <a:t>(4)</a:t>
            </a:r>
            <a:endParaRPr lang="de-DE" dirty="0"/>
          </a:p>
        </p:txBody>
      </p:sp>
    </p:spTree>
    <p:extLst>
      <p:ext uri="{BB962C8B-B14F-4D97-AF65-F5344CB8AC3E}">
        <p14:creationId xmlns:p14="http://schemas.microsoft.com/office/powerpoint/2010/main" val="17592233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p:txBody>
          <a:bodyPr/>
          <a:lstStyle/>
          <a:p>
            <a:r>
              <a:rPr lang="en-GB" smtClean="0"/>
              <a:t>5.0</a:t>
            </a:r>
            <a:endParaRPr lang="en-GB" dirty="0"/>
          </a:p>
        </p:txBody>
      </p:sp>
      <p:sp>
        <p:nvSpPr>
          <p:cNvPr id="4" name="Title 3"/>
          <p:cNvSpPr>
            <a:spLocks noGrp="1"/>
          </p:cNvSpPr>
          <p:nvPr>
            <p:ph type="title"/>
          </p:nvPr>
        </p:nvSpPr>
        <p:spPr/>
        <p:txBody>
          <a:bodyPr/>
          <a:lstStyle/>
          <a:p>
            <a:r>
              <a:rPr lang="zh-HK" altLang="en-US" dirty="0"/>
              <a:t>图书</a:t>
            </a:r>
          </a:p>
        </p:txBody>
      </p:sp>
      <p:sp>
        <p:nvSpPr>
          <p:cNvPr id="6" name="Text Placeholder 11"/>
          <p:cNvSpPr txBox="1">
            <a:spLocks/>
          </p:cNvSpPr>
          <p:nvPr/>
        </p:nvSpPr>
        <p:spPr>
          <a:xfrm>
            <a:off x="825500" y="1017588"/>
            <a:ext cx="8239126" cy="775597"/>
          </a:xfrm>
          <a:prstGeom prst="rect">
            <a:avLst/>
          </a:prstGeom>
        </p:spPr>
        <p:txBody>
          <a:bodyPr/>
          <a:lstStyle>
            <a:lvl1pPr marL="0" indent="0" algn="l" defTabSz="872722" rtl="0" eaLnBrk="1" latinLnBrk="0" hangingPunct="1">
              <a:spcBef>
                <a:spcPts val="0"/>
              </a:spcBef>
              <a:spcAft>
                <a:spcPts val="600"/>
              </a:spcAft>
              <a:buClr>
                <a:schemeClr val="tx1"/>
              </a:buClr>
              <a:buFont typeface="Arial" panose="020B0604020202020204" pitchFamily="34" charset="0"/>
              <a:buNone/>
              <a:defRPr sz="1800" b="1" kern="1200">
                <a:solidFill>
                  <a:schemeClr val="tx1"/>
                </a:solidFill>
                <a:latin typeface="+mj-lt"/>
                <a:ea typeface="+mn-ea"/>
                <a:cs typeface="+mn-cs"/>
              </a:defRPr>
            </a:lvl1pPr>
            <a:lvl2pPr marL="0" indent="0" algn="l" defTabSz="872722" rtl="0" eaLnBrk="1" latinLnBrk="0" hangingPunct="1">
              <a:spcBef>
                <a:spcPts val="0"/>
              </a:spcBef>
              <a:spcAft>
                <a:spcPts val="600"/>
              </a:spcAft>
              <a:buClr>
                <a:schemeClr val="tx1"/>
              </a:buClr>
              <a:buFont typeface="Arial" panose="020B0604020202020204" pitchFamily="34" charset="0"/>
              <a:buNone/>
              <a:defRPr sz="1800" kern="1200">
                <a:solidFill>
                  <a:schemeClr val="tx1"/>
                </a:solidFill>
                <a:latin typeface="+mn-lt"/>
                <a:ea typeface="+mn-ea"/>
                <a:cs typeface="+mn-cs"/>
              </a:defRPr>
            </a:lvl2pPr>
            <a:lvl3pPr marL="222250" indent="-222250" algn="l" defTabSz="872722" rtl="0" eaLnBrk="1" latinLnBrk="0" hangingPunct="1">
              <a:spcBef>
                <a:spcPts val="0"/>
              </a:spcBef>
              <a:spcAft>
                <a:spcPts val="600"/>
              </a:spcAft>
              <a:buClr>
                <a:srgbClr val="95AABA"/>
              </a:buClr>
              <a:buFont typeface="Calibri" panose="020F0502020204030204" pitchFamily="34" charset="0"/>
              <a:buChar char="•"/>
              <a:defRPr sz="1800" kern="1200">
                <a:solidFill>
                  <a:schemeClr val="tx1"/>
                </a:solidFill>
                <a:latin typeface="+mn-lt"/>
                <a:ea typeface="+mn-ea"/>
                <a:cs typeface="+mn-cs"/>
              </a:defRPr>
            </a:lvl3pPr>
            <a:lvl4pPr marL="457200" indent="-22860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4pPr>
            <a:lvl5pPr marL="714375" indent="-23495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5pPr>
            <a:lvl6pPr marL="936625" indent="-214313"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6pPr>
            <a:lvl7pPr marL="0" indent="0" algn="l" defTabSz="872722" rtl="0" eaLnBrk="1" latinLnBrk="0" hangingPunct="1">
              <a:spcBef>
                <a:spcPts val="0"/>
              </a:spcBef>
              <a:spcAft>
                <a:spcPts val="600"/>
              </a:spcAft>
              <a:buClr>
                <a:schemeClr val="tx1"/>
              </a:buClr>
              <a:buFontTx/>
              <a:buNone/>
              <a:defRPr sz="1800" kern="1200">
                <a:solidFill>
                  <a:schemeClr val="tx1"/>
                </a:solidFill>
                <a:latin typeface="+mn-lt"/>
                <a:ea typeface="+mn-ea"/>
                <a:cs typeface="+mn-cs"/>
              </a:defRPr>
            </a:lvl7pPr>
            <a:lvl8pPr marL="209550" indent="-209550" algn="l" defTabSz="872722" rtl="0" eaLnBrk="1" latinLnBrk="0" hangingPunct="1">
              <a:spcBef>
                <a:spcPts val="0"/>
              </a:spcBef>
              <a:spcAft>
                <a:spcPts val="600"/>
              </a:spcAft>
              <a:buClr>
                <a:schemeClr val="tx1"/>
              </a:buClr>
              <a:buFont typeface="+mj-lt"/>
              <a:buAutoNum type="arabicPeriod"/>
              <a:defRPr sz="1800" kern="1200" baseline="0">
                <a:solidFill>
                  <a:schemeClr val="tx1"/>
                </a:solidFill>
                <a:latin typeface="+mn-lt"/>
                <a:ea typeface="+mn-ea"/>
                <a:cs typeface="+mn-cs"/>
              </a:defRPr>
            </a:lvl8pPr>
            <a:lvl9pPr marL="473075" indent="-236538" algn="l" defTabSz="872722" rtl="0" eaLnBrk="1" latinLnBrk="0" hangingPunct="1">
              <a:spcBef>
                <a:spcPts val="0"/>
              </a:spcBef>
              <a:spcAft>
                <a:spcPts val="600"/>
              </a:spcAft>
              <a:buClr>
                <a:schemeClr val="tx1"/>
              </a:buClr>
              <a:buFont typeface="+mj-lt"/>
              <a:buAutoNum type="alphaLcPeriod"/>
              <a:defRPr sz="1800" kern="1200" baseline="0">
                <a:solidFill>
                  <a:schemeClr val="tx1"/>
                </a:solidFill>
                <a:latin typeface="+mn-lt"/>
                <a:ea typeface="+mn-ea"/>
                <a:cs typeface="+mn-cs"/>
              </a:defRPr>
            </a:lvl9pPr>
          </a:lstStyle>
          <a:p>
            <a:pPr marL="285750" indent="-285750" defTabSz="914400" eaLnBrk="0" fontAlgn="base" hangingPunct="0">
              <a:lnSpc>
                <a:spcPct val="120000"/>
              </a:lnSpc>
              <a:spcBef>
                <a:spcPct val="40000"/>
              </a:spcBef>
              <a:spcAft>
                <a:spcPct val="0"/>
              </a:spcAft>
              <a:buClr>
                <a:schemeClr val="accent2"/>
              </a:buClr>
              <a:buSzPct val="130000"/>
              <a:buFont typeface="Arial" panose="020B0604020202020204" pitchFamily="34" charset="0"/>
              <a:buChar char="•"/>
              <a:defRPr/>
            </a:pPr>
            <a:r>
              <a:rPr lang="zh-HK" altLang="en-US" kern="0" dirty="0">
                <a:solidFill>
                  <a:schemeClr val="bg1"/>
                </a:solidFill>
                <a:ea typeface="ヒラギノ角ゴ Pro W3" pitchFamily="-65" charset="-128"/>
                <a:cs typeface="ヒラギノ角ゴ Pro W3" pitchFamily="-65" charset="-128"/>
              </a:rPr>
              <a:t>功能概述</a:t>
            </a:r>
          </a:p>
          <a:p>
            <a:pPr marL="285750" indent="-285750" defTabSz="914400" eaLnBrk="0" fontAlgn="base" hangingPunct="0">
              <a:lnSpc>
                <a:spcPct val="120000"/>
              </a:lnSpc>
              <a:spcBef>
                <a:spcPct val="40000"/>
              </a:spcBef>
              <a:spcAft>
                <a:spcPct val="0"/>
              </a:spcAft>
              <a:buClr>
                <a:schemeClr val="accent2"/>
              </a:buClr>
              <a:buSzPct val="130000"/>
              <a:buFont typeface="Arial" panose="020B0604020202020204" pitchFamily="34" charset="0"/>
              <a:buChar char="•"/>
              <a:defRPr/>
            </a:pPr>
            <a:r>
              <a:rPr lang="zh-CN" altLang="en-US" kern="0" dirty="0">
                <a:solidFill>
                  <a:schemeClr val="bg1"/>
                </a:solidFill>
                <a:ea typeface="ヒラギノ角ゴ Pro W3" pitchFamily="-65" charset="-128"/>
                <a:cs typeface="ヒラギノ角ゴ Pro W3" pitchFamily="-65" charset="-128"/>
              </a:rPr>
              <a:t>无权限浏览本书</a:t>
            </a:r>
          </a:p>
          <a:p>
            <a:pPr marL="285750" indent="-285750" defTabSz="914400" eaLnBrk="0" fontAlgn="base" hangingPunct="0">
              <a:lnSpc>
                <a:spcPct val="120000"/>
              </a:lnSpc>
              <a:spcBef>
                <a:spcPct val="40000"/>
              </a:spcBef>
              <a:spcAft>
                <a:spcPct val="0"/>
              </a:spcAft>
              <a:buClr>
                <a:schemeClr val="accent2"/>
              </a:buClr>
              <a:buSzPct val="130000"/>
              <a:buFont typeface="Arial" panose="020B0604020202020204" pitchFamily="34" charset="0"/>
              <a:buChar char="•"/>
              <a:defRPr/>
            </a:pPr>
            <a:r>
              <a:rPr lang="zh-HK" altLang="en-US" kern="0" dirty="0">
                <a:solidFill>
                  <a:schemeClr val="bg1"/>
                </a:solidFill>
                <a:ea typeface="ヒラギノ角ゴ Pro W3" pitchFamily="-65" charset="-128"/>
                <a:cs typeface="ヒラギノ角ゴ Pro W3" pitchFamily="-65" charset="-128"/>
              </a:rPr>
              <a:t>关于本书</a:t>
            </a:r>
          </a:p>
        </p:txBody>
      </p:sp>
    </p:spTree>
    <p:extLst>
      <p:ext uri="{BB962C8B-B14F-4D97-AF65-F5344CB8AC3E}">
        <p14:creationId xmlns:p14="http://schemas.microsoft.com/office/powerpoint/2010/main" val="33824748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848350" y="1436688"/>
            <a:ext cx="3216277" cy="5084469"/>
          </a:xfrm>
        </p:spPr>
        <p:txBody>
          <a:bodyPr/>
          <a:lstStyle/>
          <a:p>
            <a:pPr eaLnBrk="0" hangingPunct="0">
              <a:spcBef>
                <a:spcPct val="30000"/>
              </a:spcBef>
              <a:buClr>
                <a:schemeClr val="accent6"/>
              </a:buClr>
              <a:defRPr/>
            </a:pPr>
            <a:r>
              <a:rPr lang="zh-CN" altLang="en-US" kern="0" dirty="0" smtClean="0">
                <a:solidFill>
                  <a:schemeClr val="accent6"/>
                </a:solidFill>
                <a:latin typeface="宋体" pitchFamily="2" charset="-122"/>
                <a:ea typeface="宋体" pitchFamily="2" charset="-122"/>
              </a:rPr>
              <a:t>功能</a:t>
            </a:r>
            <a:r>
              <a:rPr lang="zh-CN" altLang="en-US" kern="0" dirty="0">
                <a:solidFill>
                  <a:schemeClr val="accent6"/>
                </a:solidFill>
                <a:latin typeface="宋体" pitchFamily="2" charset="-122"/>
                <a:ea typeface="宋体" pitchFamily="2" charset="-122"/>
              </a:rPr>
              <a:t>概述</a:t>
            </a:r>
            <a:endParaRPr lang="en-US"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a:latin typeface="Calibri" pitchFamily="34" charset="0"/>
                <a:cs typeface="Calibri" pitchFamily="34" charset="0"/>
              </a:rPr>
              <a:t>在本书内搜索</a:t>
            </a:r>
          </a:p>
          <a:p>
            <a:pPr marL="342900" indent="-342900" eaLnBrk="0" hangingPunct="0">
              <a:spcBef>
                <a:spcPct val="30000"/>
              </a:spcBef>
              <a:buClr>
                <a:schemeClr val="accent4"/>
              </a:buClr>
              <a:buFont typeface="+mj-lt"/>
              <a:buAutoNum type="arabicParenR"/>
              <a:defRPr/>
            </a:pPr>
            <a:r>
              <a:rPr lang="zh-CN" altLang="en-US" b="0" kern="0" dirty="0">
                <a:latin typeface="Calibri" pitchFamily="34" charset="0"/>
                <a:cs typeface="Calibri" pitchFamily="34" charset="0"/>
              </a:rPr>
              <a:t>出版年限 </a:t>
            </a:r>
          </a:p>
          <a:p>
            <a:pPr marL="342900" indent="-342900" eaLnBrk="0" hangingPunct="0">
              <a:spcBef>
                <a:spcPct val="30000"/>
              </a:spcBef>
              <a:buClr>
                <a:schemeClr val="accent4"/>
              </a:buClr>
              <a:buFont typeface="+mj-lt"/>
              <a:buAutoNum type="arabicParenR"/>
              <a:defRPr/>
            </a:pPr>
            <a:r>
              <a:rPr lang="zh-CN" altLang="en-US" b="0" kern="0" dirty="0">
                <a:latin typeface="Calibri" pitchFamily="34" charset="0"/>
                <a:cs typeface="Calibri" pitchFamily="34" charset="0"/>
              </a:rPr>
              <a:t>图书标题</a:t>
            </a: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数目信息</a:t>
            </a:r>
            <a:endParaRPr lang="en-US" altLang="zh-CN"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下载整本书</a:t>
            </a:r>
            <a:endParaRPr lang="en-US" altLang="zh-CN"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下载</a:t>
            </a:r>
            <a:r>
              <a:rPr lang="en-US" b="0" kern="0" dirty="0" err="1" smtClean="0">
                <a:latin typeface="Calibri" pitchFamily="34" charset="0"/>
                <a:cs typeface="Calibri" pitchFamily="34" charset="0"/>
              </a:rPr>
              <a:t>ePub</a:t>
            </a:r>
            <a:r>
              <a:rPr lang="en-US" b="0" kern="0" dirty="0" smtClean="0">
                <a:latin typeface="Calibri" pitchFamily="34" charset="0"/>
                <a:cs typeface="Calibri" pitchFamily="34" charset="0"/>
              </a:rPr>
              <a:t> (</a:t>
            </a:r>
            <a:r>
              <a:rPr lang="zh-CN" altLang="en-US" b="0" kern="0" dirty="0" smtClean="0">
                <a:latin typeface="Calibri" pitchFamily="34" charset="0"/>
                <a:cs typeface="Calibri" pitchFamily="34" charset="0"/>
              </a:rPr>
              <a:t>如果可提供</a:t>
            </a:r>
            <a:r>
              <a:rPr lang="en-US" b="0" kern="0" dirty="0" smtClean="0">
                <a:latin typeface="Calibri" pitchFamily="34" charset="0"/>
                <a:cs typeface="Calibri" pitchFamily="34" charset="0"/>
              </a:rPr>
              <a:t>)</a:t>
            </a:r>
            <a:endParaRPr lang="en-US" b="0" kern="0" dirty="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图书章节列表</a:t>
            </a:r>
            <a:endParaRPr lang="en-US" altLang="zh-CN"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图书指标</a:t>
            </a:r>
            <a:endParaRPr lang="en-US" altLang="zh-CN"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en-US" b="0" kern="0" dirty="0" err="1" smtClean="0">
                <a:latin typeface="Calibri" pitchFamily="34" charset="0"/>
                <a:cs typeface="Calibri" pitchFamily="34" charset="0"/>
              </a:rPr>
              <a:t>MyCopy</a:t>
            </a:r>
            <a:r>
              <a:rPr lang="en-US" b="0" kern="0" dirty="0" smtClean="0">
                <a:latin typeface="Calibri" pitchFamily="34" charset="0"/>
                <a:cs typeface="Calibri" pitchFamily="34" charset="0"/>
              </a:rPr>
              <a:t> (</a:t>
            </a:r>
            <a:r>
              <a:rPr lang="zh-CN" altLang="en-US" b="0" kern="0" dirty="0" smtClean="0">
                <a:latin typeface="Calibri" pitchFamily="34" charset="0"/>
                <a:cs typeface="Calibri" pitchFamily="34" charset="0"/>
              </a:rPr>
              <a:t>有申请限制</a:t>
            </a:r>
            <a:r>
              <a:rPr lang="en-US" b="0" kern="0" dirty="0" smtClean="0">
                <a:latin typeface="Calibri" pitchFamily="34" charset="0"/>
                <a:cs typeface="Calibri" pitchFamily="34" charset="0"/>
              </a:rPr>
              <a:t>)</a:t>
            </a: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关于本书</a:t>
            </a:r>
            <a:endParaRPr lang="en-US" altLang="zh-CN"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分享</a:t>
            </a:r>
            <a:endParaRPr lang="en-US" b="0" kern="0" dirty="0">
              <a:latin typeface="Calibri" pitchFamily="34" charset="0"/>
              <a:cs typeface="Calibri" pitchFamily="34" charset="0"/>
            </a:endParaRPr>
          </a:p>
        </p:txBody>
      </p:sp>
      <p:sp>
        <p:nvSpPr>
          <p:cNvPr id="5" name="Title 4"/>
          <p:cNvSpPr>
            <a:spLocks noGrp="1"/>
          </p:cNvSpPr>
          <p:nvPr>
            <p:ph type="title"/>
          </p:nvPr>
        </p:nvSpPr>
        <p:spPr/>
        <p:txBody>
          <a:bodyPr/>
          <a:lstStyle/>
          <a:p>
            <a:r>
              <a:rPr lang="zh-HK" altLang="en-US" dirty="0"/>
              <a:t>图书主页</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411" y="1422908"/>
            <a:ext cx="4834723" cy="4818888"/>
          </a:xfrm>
          <a:prstGeom prst="rect">
            <a:avLst/>
          </a:prstGeom>
          <a:ln>
            <a:noFill/>
          </a:ln>
          <a:effectLst>
            <a:outerShdw blurRad="292100" dist="139700" dir="2700000" algn="tl" rotWithShape="0">
              <a:srgbClr val="333333">
                <a:alpha val="65000"/>
              </a:srgbClr>
            </a:outerShdw>
          </a:effectLst>
        </p:spPr>
      </p:pic>
      <p:sp>
        <p:nvSpPr>
          <p:cNvPr id="6" name="Textfeld 6"/>
          <p:cNvSpPr txBox="1"/>
          <p:nvPr/>
        </p:nvSpPr>
        <p:spPr>
          <a:xfrm>
            <a:off x="3801750" y="1219468"/>
            <a:ext cx="442750" cy="369332"/>
          </a:xfrm>
          <a:prstGeom prst="rect">
            <a:avLst/>
          </a:prstGeom>
          <a:noFill/>
        </p:spPr>
        <p:txBody>
          <a:bodyPr wrap="none" rtlCol="0">
            <a:spAutoFit/>
          </a:bodyPr>
          <a:lstStyle/>
          <a:p>
            <a:r>
              <a:rPr lang="de-DE" dirty="0" smtClean="0"/>
              <a:t>(1)</a:t>
            </a:r>
            <a:endParaRPr lang="de-DE" dirty="0"/>
          </a:p>
        </p:txBody>
      </p:sp>
      <p:sp>
        <p:nvSpPr>
          <p:cNvPr id="8" name="Textfeld 7"/>
          <p:cNvSpPr txBox="1"/>
          <p:nvPr/>
        </p:nvSpPr>
        <p:spPr>
          <a:xfrm>
            <a:off x="668435" y="1712976"/>
            <a:ext cx="442750" cy="369332"/>
          </a:xfrm>
          <a:prstGeom prst="rect">
            <a:avLst/>
          </a:prstGeom>
          <a:noFill/>
        </p:spPr>
        <p:txBody>
          <a:bodyPr wrap="none" rtlCol="0">
            <a:spAutoFit/>
          </a:bodyPr>
          <a:lstStyle/>
          <a:p>
            <a:r>
              <a:rPr lang="de-DE" dirty="0" smtClean="0"/>
              <a:t>(2)</a:t>
            </a:r>
            <a:endParaRPr lang="de-DE" dirty="0"/>
          </a:p>
        </p:txBody>
      </p:sp>
      <p:sp>
        <p:nvSpPr>
          <p:cNvPr id="9" name="Textfeld 8"/>
          <p:cNvSpPr txBox="1"/>
          <p:nvPr/>
        </p:nvSpPr>
        <p:spPr>
          <a:xfrm>
            <a:off x="672211" y="1992912"/>
            <a:ext cx="442750" cy="369332"/>
          </a:xfrm>
          <a:prstGeom prst="rect">
            <a:avLst/>
          </a:prstGeom>
          <a:noFill/>
        </p:spPr>
        <p:txBody>
          <a:bodyPr wrap="none" rtlCol="0">
            <a:spAutoFit/>
          </a:bodyPr>
          <a:lstStyle/>
          <a:p>
            <a:r>
              <a:rPr lang="de-DE" dirty="0" smtClean="0"/>
              <a:t>(3)</a:t>
            </a:r>
            <a:endParaRPr lang="de-DE" dirty="0"/>
          </a:p>
        </p:txBody>
      </p:sp>
      <p:sp>
        <p:nvSpPr>
          <p:cNvPr id="10" name="Textfeld 9"/>
          <p:cNvSpPr txBox="1"/>
          <p:nvPr/>
        </p:nvSpPr>
        <p:spPr>
          <a:xfrm>
            <a:off x="655735" y="2395375"/>
            <a:ext cx="442750" cy="369332"/>
          </a:xfrm>
          <a:prstGeom prst="rect">
            <a:avLst/>
          </a:prstGeom>
          <a:noFill/>
        </p:spPr>
        <p:txBody>
          <a:bodyPr wrap="none" rtlCol="0">
            <a:spAutoFit/>
          </a:bodyPr>
          <a:lstStyle/>
          <a:p>
            <a:r>
              <a:rPr lang="de-DE" dirty="0" smtClean="0"/>
              <a:t>(4)</a:t>
            </a:r>
            <a:endParaRPr lang="de-DE" dirty="0"/>
          </a:p>
        </p:txBody>
      </p:sp>
      <p:sp>
        <p:nvSpPr>
          <p:cNvPr id="11" name="Textfeld 10"/>
          <p:cNvSpPr txBox="1"/>
          <p:nvPr/>
        </p:nvSpPr>
        <p:spPr>
          <a:xfrm>
            <a:off x="681736" y="2813558"/>
            <a:ext cx="442750" cy="369332"/>
          </a:xfrm>
          <a:prstGeom prst="rect">
            <a:avLst/>
          </a:prstGeom>
          <a:noFill/>
        </p:spPr>
        <p:txBody>
          <a:bodyPr wrap="none" rtlCol="0">
            <a:spAutoFit/>
          </a:bodyPr>
          <a:lstStyle/>
          <a:p>
            <a:r>
              <a:rPr lang="de-DE" dirty="0" smtClean="0"/>
              <a:t>(5)</a:t>
            </a:r>
            <a:endParaRPr lang="de-DE" dirty="0"/>
          </a:p>
        </p:txBody>
      </p:sp>
      <p:sp>
        <p:nvSpPr>
          <p:cNvPr id="12" name="Textfeld 11"/>
          <p:cNvSpPr txBox="1"/>
          <p:nvPr/>
        </p:nvSpPr>
        <p:spPr>
          <a:xfrm>
            <a:off x="3496696" y="2807724"/>
            <a:ext cx="442750" cy="369332"/>
          </a:xfrm>
          <a:prstGeom prst="rect">
            <a:avLst/>
          </a:prstGeom>
          <a:noFill/>
        </p:spPr>
        <p:txBody>
          <a:bodyPr wrap="none" rtlCol="0">
            <a:spAutoFit/>
          </a:bodyPr>
          <a:lstStyle/>
          <a:p>
            <a:r>
              <a:rPr lang="de-DE" dirty="0" smtClean="0"/>
              <a:t>(6)</a:t>
            </a:r>
            <a:endParaRPr lang="de-DE" dirty="0"/>
          </a:p>
        </p:txBody>
      </p:sp>
      <p:sp>
        <p:nvSpPr>
          <p:cNvPr id="13" name="Textfeld 12"/>
          <p:cNvSpPr txBox="1"/>
          <p:nvPr/>
        </p:nvSpPr>
        <p:spPr>
          <a:xfrm>
            <a:off x="665260" y="3276628"/>
            <a:ext cx="442750" cy="369332"/>
          </a:xfrm>
          <a:prstGeom prst="rect">
            <a:avLst/>
          </a:prstGeom>
          <a:noFill/>
        </p:spPr>
        <p:txBody>
          <a:bodyPr wrap="none" rtlCol="0">
            <a:spAutoFit/>
          </a:bodyPr>
          <a:lstStyle/>
          <a:p>
            <a:r>
              <a:rPr lang="de-DE" dirty="0" smtClean="0"/>
              <a:t>(7)</a:t>
            </a:r>
            <a:endParaRPr lang="de-DE" dirty="0"/>
          </a:p>
        </p:txBody>
      </p:sp>
      <p:sp>
        <p:nvSpPr>
          <p:cNvPr id="14" name="Textfeld 14"/>
          <p:cNvSpPr txBox="1"/>
          <p:nvPr/>
        </p:nvSpPr>
        <p:spPr>
          <a:xfrm>
            <a:off x="3757784" y="2977662"/>
            <a:ext cx="442750" cy="369332"/>
          </a:xfrm>
          <a:prstGeom prst="rect">
            <a:avLst/>
          </a:prstGeom>
          <a:noFill/>
        </p:spPr>
        <p:txBody>
          <a:bodyPr wrap="none" rtlCol="0">
            <a:spAutoFit/>
          </a:bodyPr>
          <a:lstStyle/>
          <a:p>
            <a:r>
              <a:rPr lang="de-DE" dirty="0" smtClean="0"/>
              <a:t>(8)</a:t>
            </a:r>
            <a:endParaRPr lang="de-DE" dirty="0"/>
          </a:p>
        </p:txBody>
      </p:sp>
      <p:sp>
        <p:nvSpPr>
          <p:cNvPr id="15" name="Textfeld 14"/>
          <p:cNvSpPr txBox="1"/>
          <p:nvPr/>
        </p:nvSpPr>
        <p:spPr>
          <a:xfrm>
            <a:off x="3855452" y="4366836"/>
            <a:ext cx="442750" cy="369332"/>
          </a:xfrm>
          <a:prstGeom prst="rect">
            <a:avLst/>
          </a:prstGeom>
          <a:noFill/>
        </p:spPr>
        <p:txBody>
          <a:bodyPr wrap="none" rtlCol="0">
            <a:spAutoFit/>
          </a:bodyPr>
          <a:lstStyle/>
          <a:p>
            <a:r>
              <a:rPr lang="de-DE" dirty="0" smtClean="0"/>
              <a:t>(9)</a:t>
            </a:r>
            <a:endParaRPr lang="de-DE" dirty="0"/>
          </a:p>
        </p:txBody>
      </p:sp>
      <p:sp>
        <p:nvSpPr>
          <p:cNvPr id="16" name="Textfeld 14"/>
          <p:cNvSpPr txBox="1"/>
          <p:nvPr/>
        </p:nvSpPr>
        <p:spPr>
          <a:xfrm>
            <a:off x="3657727" y="5379367"/>
            <a:ext cx="559769" cy="369332"/>
          </a:xfrm>
          <a:prstGeom prst="rect">
            <a:avLst/>
          </a:prstGeom>
          <a:noFill/>
        </p:spPr>
        <p:txBody>
          <a:bodyPr wrap="none" rtlCol="0">
            <a:spAutoFit/>
          </a:bodyPr>
          <a:lstStyle/>
          <a:p>
            <a:r>
              <a:rPr lang="de-DE" dirty="0" smtClean="0"/>
              <a:t>(10)</a:t>
            </a:r>
            <a:endParaRPr lang="de-DE" dirty="0"/>
          </a:p>
        </p:txBody>
      </p:sp>
      <p:sp>
        <p:nvSpPr>
          <p:cNvPr id="17" name="Textfeld 14"/>
          <p:cNvSpPr txBox="1"/>
          <p:nvPr/>
        </p:nvSpPr>
        <p:spPr>
          <a:xfrm>
            <a:off x="3653950" y="5868351"/>
            <a:ext cx="559769" cy="369332"/>
          </a:xfrm>
          <a:prstGeom prst="rect">
            <a:avLst/>
          </a:prstGeom>
          <a:noFill/>
        </p:spPr>
        <p:txBody>
          <a:bodyPr wrap="none" rtlCol="0">
            <a:spAutoFit/>
          </a:bodyPr>
          <a:lstStyle/>
          <a:p>
            <a:r>
              <a:rPr lang="de-DE" dirty="0" smtClean="0"/>
              <a:t>(11)</a:t>
            </a:r>
            <a:endParaRPr lang="de-DE" dirty="0"/>
          </a:p>
        </p:txBody>
      </p:sp>
    </p:spTree>
    <p:extLst>
      <p:ext uri="{BB962C8B-B14F-4D97-AF65-F5344CB8AC3E}">
        <p14:creationId xmlns:p14="http://schemas.microsoft.com/office/powerpoint/2010/main" val="17592233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53200" y="1436688"/>
            <a:ext cx="2511426" cy="3964162"/>
          </a:xfrm>
        </p:spPr>
        <p:txBody>
          <a:bodyPr/>
          <a:lstStyle/>
          <a:p>
            <a:pPr lvl="0">
              <a:spcBef>
                <a:spcPct val="30000"/>
              </a:spcBef>
              <a:defRPr/>
            </a:pPr>
            <a:r>
              <a:rPr lang="zh-CN" altLang="en-US" kern="0" dirty="0">
                <a:solidFill>
                  <a:schemeClr val="accent6"/>
                </a:solidFill>
                <a:latin typeface="宋体" pitchFamily="2" charset="-122"/>
                <a:ea typeface="宋体" pitchFamily="2" charset="-122"/>
              </a:rPr>
              <a:t>无权限浏览本书</a:t>
            </a:r>
            <a:endParaRPr lang="en-US" altLang="zh-CN" kern="0" dirty="0">
              <a:solidFill>
                <a:schemeClr val="accent6"/>
              </a:solidFill>
              <a:latin typeface="宋体" pitchFamily="2" charset="-122"/>
              <a:ea typeface="宋体" pitchFamily="2" charset="-122"/>
            </a:endParaRPr>
          </a:p>
          <a:p>
            <a:pPr eaLnBrk="0" hangingPunct="0">
              <a:spcBef>
                <a:spcPct val="30000"/>
              </a:spcBef>
              <a:defRPr/>
            </a:pPr>
            <a:r>
              <a:rPr lang="zh-CN" altLang="en-US" b="0" kern="0" dirty="0">
                <a:latin typeface="宋体" pitchFamily="2" charset="-122"/>
                <a:ea typeface="宋体" pitchFamily="2" charset="-122"/>
                <a:cs typeface="Calibri" pitchFamily="34" charset="0"/>
              </a:rPr>
              <a:t>如果您没有权限浏览，页面设计将有所不同</a:t>
            </a:r>
            <a:r>
              <a:rPr lang="en-US" altLang="zh-CN" b="0" kern="0" dirty="0">
                <a:latin typeface="宋体" pitchFamily="2" charset="-122"/>
                <a:ea typeface="宋体" pitchFamily="2" charset="-122"/>
                <a:cs typeface="Calibri" pitchFamily="34" charset="0"/>
              </a:rPr>
              <a:t>:</a:t>
            </a:r>
          </a:p>
          <a:p>
            <a:pPr marL="342900" indent="-34290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在每个项目前端有一个黄色锁标记</a:t>
            </a:r>
          </a:p>
          <a:p>
            <a:pPr marL="342900" indent="-342900" eaLnBrk="0" hangingPunct="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所有项目将会以黄色背景显示</a:t>
            </a:r>
          </a:p>
          <a:p>
            <a:pPr marL="342900" indent="-342900" eaLnBrk="0" hangingPunct="0">
              <a:spcBef>
                <a:spcPct val="30000"/>
              </a:spcBef>
              <a:buClr>
                <a:schemeClr val="accent4"/>
              </a:buClr>
              <a:buFont typeface="+mj-lt"/>
              <a:buAutoNum type="arabicParenR"/>
              <a:defRPr/>
            </a:pPr>
            <a:r>
              <a:rPr lang="zh-CN" altLang="en-US" b="0" kern="0" dirty="0">
                <a:latin typeface="宋体" pitchFamily="2" charset="-122"/>
                <a:ea typeface="宋体" pitchFamily="2" charset="-122"/>
                <a:cs typeface="Calibri" pitchFamily="34" charset="0"/>
              </a:rPr>
              <a:t>无下载链接的话，只出现免费预览链接，但同时也会有“获得章节全文权限” 的链接</a:t>
            </a:r>
            <a:endParaRPr lang="en-GB" b="0" dirty="0">
              <a:latin typeface="宋体" pitchFamily="2" charset="-122"/>
              <a:ea typeface="宋体" pitchFamily="2" charset="-122"/>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627" t="1586" r="1145"/>
          <a:stretch/>
        </p:blipFill>
        <p:spPr>
          <a:xfrm>
            <a:off x="831300" y="1461516"/>
            <a:ext cx="5479965" cy="4547007"/>
          </a:xfrm>
          <a:prstGeom prst="rect">
            <a:avLst/>
          </a:prstGeom>
          <a:ln>
            <a:noFill/>
          </a:ln>
          <a:effectLst>
            <a:outerShdw blurRad="292100" dist="139700" dir="2700000" algn="tl" rotWithShape="0">
              <a:srgbClr val="333333">
                <a:alpha val="65000"/>
              </a:srgbClr>
            </a:outerShdw>
          </a:effectLst>
        </p:spPr>
      </p:pic>
      <p:sp>
        <p:nvSpPr>
          <p:cNvPr id="6" name="Textfeld 5"/>
          <p:cNvSpPr txBox="1"/>
          <p:nvPr/>
        </p:nvSpPr>
        <p:spPr>
          <a:xfrm>
            <a:off x="976410" y="1128564"/>
            <a:ext cx="436338" cy="338554"/>
          </a:xfrm>
          <a:prstGeom prst="rect">
            <a:avLst/>
          </a:prstGeom>
          <a:noFill/>
        </p:spPr>
        <p:txBody>
          <a:bodyPr wrap="none" rtlCol="0">
            <a:spAutoFit/>
          </a:bodyPr>
          <a:lstStyle/>
          <a:p>
            <a:r>
              <a:rPr lang="de-DE" dirty="0" smtClean="0"/>
              <a:t>(1)</a:t>
            </a:r>
            <a:endParaRPr lang="de-DE" dirty="0"/>
          </a:p>
        </p:txBody>
      </p:sp>
      <p:sp>
        <p:nvSpPr>
          <p:cNvPr id="8" name="Textfeld 6"/>
          <p:cNvSpPr txBox="1"/>
          <p:nvPr/>
        </p:nvSpPr>
        <p:spPr>
          <a:xfrm>
            <a:off x="3997164" y="4691860"/>
            <a:ext cx="436338" cy="338554"/>
          </a:xfrm>
          <a:prstGeom prst="rect">
            <a:avLst/>
          </a:prstGeom>
          <a:noFill/>
        </p:spPr>
        <p:txBody>
          <a:bodyPr wrap="none" rtlCol="0">
            <a:spAutoFit/>
          </a:bodyPr>
          <a:lstStyle/>
          <a:p>
            <a:r>
              <a:rPr lang="de-DE" dirty="0" smtClean="0"/>
              <a:t>(2)</a:t>
            </a:r>
            <a:endParaRPr lang="de-DE" dirty="0"/>
          </a:p>
        </p:txBody>
      </p:sp>
      <p:sp>
        <p:nvSpPr>
          <p:cNvPr id="9" name="Textfeld 7"/>
          <p:cNvSpPr txBox="1"/>
          <p:nvPr/>
        </p:nvSpPr>
        <p:spPr>
          <a:xfrm>
            <a:off x="5588364" y="2249198"/>
            <a:ext cx="436338" cy="338554"/>
          </a:xfrm>
          <a:prstGeom prst="rect">
            <a:avLst/>
          </a:prstGeom>
          <a:noFill/>
        </p:spPr>
        <p:txBody>
          <a:bodyPr wrap="none" rtlCol="0">
            <a:spAutoFit/>
          </a:bodyPr>
          <a:lstStyle/>
          <a:p>
            <a:r>
              <a:rPr lang="de-DE" dirty="0" smtClean="0"/>
              <a:t>(3)</a:t>
            </a:r>
            <a:endParaRPr lang="de-DE" dirty="0"/>
          </a:p>
        </p:txBody>
      </p:sp>
      <p:sp>
        <p:nvSpPr>
          <p:cNvPr id="10" name="Textfeld 5"/>
          <p:cNvSpPr txBox="1"/>
          <p:nvPr/>
        </p:nvSpPr>
        <p:spPr>
          <a:xfrm>
            <a:off x="758241" y="3459217"/>
            <a:ext cx="436338" cy="338554"/>
          </a:xfrm>
          <a:prstGeom prst="rect">
            <a:avLst/>
          </a:prstGeom>
          <a:noFill/>
        </p:spPr>
        <p:txBody>
          <a:bodyPr wrap="none" rtlCol="0">
            <a:spAutoFit/>
          </a:bodyPr>
          <a:lstStyle/>
          <a:p>
            <a:r>
              <a:rPr lang="de-DE" dirty="0" smtClean="0"/>
              <a:t>(1)</a:t>
            </a:r>
            <a:endParaRPr lang="de-DE" dirty="0"/>
          </a:p>
        </p:txBody>
      </p:sp>
      <p:sp>
        <p:nvSpPr>
          <p:cNvPr id="11" name="Textfeld 6"/>
          <p:cNvSpPr txBox="1"/>
          <p:nvPr/>
        </p:nvSpPr>
        <p:spPr>
          <a:xfrm>
            <a:off x="3997164" y="5244310"/>
            <a:ext cx="436338" cy="338554"/>
          </a:xfrm>
          <a:prstGeom prst="rect">
            <a:avLst/>
          </a:prstGeom>
          <a:noFill/>
        </p:spPr>
        <p:txBody>
          <a:bodyPr wrap="none" rtlCol="0">
            <a:spAutoFit/>
          </a:bodyPr>
          <a:lstStyle/>
          <a:p>
            <a:r>
              <a:rPr lang="de-DE" dirty="0" smtClean="0"/>
              <a:t>(2)</a:t>
            </a:r>
            <a:endParaRPr lang="de-DE" dirty="0"/>
          </a:p>
        </p:txBody>
      </p:sp>
      <p:sp>
        <p:nvSpPr>
          <p:cNvPr id="13" name="Title 4"/>
          <p:cNvSpPr>
            <a:spLocks noGrp="1"/>
          </p:cNvSpPr>
          <p:nvPr>
            <p:ph type="title"/>
          </p:nvPr>
        </p:nvSpPr>
        <p:spPr>
          <a:xfrm>
            <a:off x="825500" y="538163"/>
            <a:ext cx="8239126" cy="370558"/>
          </a:xfrm>
        </p:spPr>
        <p:txBody>
          <a:bodyPr/>
          <a:lstStyle/>
          <a:p>
            <a:r>
              <a:rPr lang="zh-HK" altLang="en-US" dirty="0"/>
              <a:t>图书主页</a:t>
            </a:r>
          </a:p>
        </p:txBody>
      </p:sp>
    </p:spTree>
    <p:extLst>
      <p:ext uri="{BB962C8B-B14F-4D97-AF65-F5344CB8AC3E}">
        <p14:creationId xmlns:p14="http://schemas.microsoft.com/office/powerpoint/2010/main" val="17592233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HK" altLang="en-US" dirty="0"/>
              <a:t>图书主页</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586" y="1475995"/>
            <a:ext cx="5098658" cy="3877056"/>
          </a:xfrm>
          <a:prstGeom prst="rect">
            <a:avLst/>
          </a:prstGeom>
          <a:ln>
            <a:noFill/>
          </a:ln>
          <a:effectLst>
            <a:outerShdw blurRad="292100" dist="139700" dir="2700000" algn="tl" rotWithShape="0">
              <a:srgbClr val="333333">
                <a:alpha val="65000"/>
              </a:srgbClr>
            </a:outerShdw>
          </a:effectLst>
        </p:spPr>
      </p:pic>
      <p:sp>
        <p:nvSpPr>
          <p:cNvPr id="6" name="Textfeld 7"/>
          <p:cNvSpPr txBox="1"/>
          <p:nvPr/>
        </p:nvSpPr>
        <p:spPr>
          <a:xfrm>
            <a:off x="555786" y="1619250"/>
            <a:ext cx="442750" cy="369332"/>
          </a:xfrm>
          <a:prstGeom prst="rect">
            <a:avLst/>
          </a:prstGeom>
          <a:noFill/>
        </p:spPr>
        <p:txBody>
          <a:bodyPr wrap="none" rtlCol="0">
            <a:spAutoFit/>
          </a:bodyPr>
          <a:lstStyle/>
          <a:p>
            <a:r>
              <a:rPr lang="de-DE" dirty="0" smtClean="0"/>
              <a:t>(1)</a:t>
            </a:r>
            <a:endParaRPr lang="de-DE" dirty="0"/>
          </a:p>
        </p:txBody>
      </p:sp>
      <p:sp>
        <p:nvSpPr>
          <p:cNvPr id="8" name="Textfeld 8"/>
          <p:cNvSpPr txBox="1"/>
          <p:nvPr/>
        </p:nvSpPr>
        <p:spPr>
          <a:xfrm>
            <a:off x="561986" y="4917044"/>
            <a:ext cx="442750" cy="369332"/>
          </a:xfrm>
          <a:prstGeom prst="rect">
            <a:avLst/>
          </a:prstGeom>
          <a:noFill/>
        </p:spPr>
        <p:txBody>
          <a:bodyPr wrap="none" rtlCol="0">
            <a:spAutoFit/>
          </a:bodyPr>
          <a:lstStyle/>
          <a:p>
            <a:r>
              <a:rPr lang="de-DE" dirty="0" smtClean="0"/>
              <a:t>(2)</a:t>
            </a:r>
            <a:endParaRPr lang="de-DE" dirty="0"/>
          </a:p>
        </p:txBody>
      </p:sp>
      <p:sp>
        <p:nvSpPr>
          <p:cNvPr id="9" name="Textfeld 9"/>
          <p:cNvSpPr txBox="1"/>
          <p:nvPr/>
        </p:nvSpPr>
        <p:spPr>
          <a:xfrm>
            <a:off x="2035683" y="1628775"/>
            <a:ext cx="442750" cy="369332"/>
          </a:xfrm>
          <a:prstGeom prst="rect">
            <a:avLst/>
          </a:prstGeom>
          <a:noFill/>
        </p:spPr>
        <p:txBody>
          <a:bodyPr wrap="none" rtlCol="0">
            <a:spAutoFit/>
          </a:bodyPr>
          <a:lstStyle/>
          <a:p>
            <a:r>
              <a:rPr lang="de-DE" dirty="0" smtClean="0"/>
              <a:t>(3)</a:t>
            </a:r>
            <a:endParaRPr lang="de-DE" dirty="0"/>
          </a:p>
        </p:txBody>
      </p:sp>
      <p:sp>
        <p:nvSpPr>
          <p:cNvPr id="10" name="Textfeld 10"/>
          <p:cNvSpPr txBox="1"/>
          <p:nvPr/>
        </p:nvSpPr>
        <p:spPr>
          <a:xfrm>
            <a:off x="3523776" y="1619250"/>
            <a:ext cx="442750" cy="369332"/>
          </a:xfrm>
          <a:prstGeom prst="rect">
            <a:avLst/>
          </a:prstGeom>
          <a:noFill/>
        </p:spPr>
        <p:txBody>
          <a:bodyPr wrap="none" rtlCol="0">
            <a:spAutoFit/>
          </a:bodyPr>
          <a:lstStyle/>
          <a:p>
            <a:r>
              <a:rPr lang="de-DE" dirty="0" smtClean="0"/>
              <a:t>(6)</a:t>
            </a:r>
            <a:endParaRPr lang="de-DE" dirty="0"/>
          </a:p>
        </p:txBody>
      </p:sp>
      <p:sp>
        <p:nvSpPr>
          <p:cNvPr id="11" name="Textfeld 9"/>
          <p:cNvSpPr txBox="1"/>
          <p:nvPr/>
        </p:nvSpPr>
        <p:spPr>
          <a:xfrm>
            <a:off x="2027682" y="2347722"/>
            <a:ext cx="442750" cy="369332"/>
          </a:xfrm>
          <a:prstGeom prst="rect">
            <a:avLst/>
          </a:prstGeom>
          <a:noFill/>
        </p:spPr>
        <p:txBody>
          <a:bodyPr wrap="none" rtlCol="0">
            <a:spAutoFit/>
          </a:bodyPr>
          <a:lstStyle/>
          <a:p>
            <a:r>
              <a:rPr lang="de-DE" dirty="0" smtClean="0"/>
              <a:t>(4)</a:t>
            </a:r>
            <a:endParaRPr lang="de-DE" dirty="0"/>
          </a:p>
        </p:txBody>
      </p:sp>
      <p:sp>
        <p:nvSpPr>
          <p:cNvPr id="12" name="Textfeld 9"/>
          <p:cNvSpPr txBox="1"/>
          <p:nvPr/>
        </p:nvSpPr>
        <p:spPr>
          <a:xfrm>
            <a:off x="2030256" y="2766060"/>
            <a:ext cx="442750" cy="369332"/>
          </a:xfrm>
          <a:prstGeom prst="rect">
            <a:avLst/>
          </a:prstGeom>
          <a:noFill/>
        </p:spPr>
        <p:txBody>
          <a:bodyPr wrap="none" rtlCol="0">
            <a:spAutoFit/>
          </a:bodyPr>
          <a:lstStyle/>
          <a:p>
            <a:r>
              <a:rPr lang="de-DE" dirty="0" smtClean="0"/>
              <a:t>(5)</a:t>
            </a:r>
            <a:endParaRPr lang="de-DE" dirty="0"/>
          </a:p>
        </p:txBody>
      </p:sp>
      <p:sp>
        <p:nvSpPr>
          <p:cNvPr id="13" name="Content Placeholder 2"/>
          <p:cNvSpPr txBox="1">
            <a:spLocks/>
          </p:cNvSpPr>
          <p:nvPr/>
        </p:nvSpPr>
        <p:spPr bwMode="auto">
          <a:xfrm>
            <a:off x="6123327" y="403923"/>
            <a:ext cx="3525169" cy="6454075"/>
          </a:xfrm>
          <a:prstGeom prst="rect">
            <a:avLst/>
          </a:prstGeom>
          <a:noFill/>
          <a:ln w="9525">
            <a:noFill/>
            <a:miter lim="800000"/>
            <a:headEnd/>
            <a:tailEnd/>
          </a:ln>
        </p:spPr>
        <p:txBody>
          <a:bodyPr wrap="square" lIns="0" tIns="0" rIns="0" bIns="0">
            <a:spAutoFit/>
          </a:bodyPr>
          <a:lstStyle/>
          <a:p>
            <a:pPr algn="l" eaLnBrk="0" hangingPunct="0">
              <a:spcBef>
                <a:spcPct val="30000"/>
              </a:spcBef>
              <a:defRPr/>
            </a:pPr>
            <a:endParaRPr lang="en-US" altLang="zh-CN" b="1" kern="0" dirty="0" smtClean="0">
              <a:solidFill>
                <a:schemeClr val="accent6"/>
              </a:solidFill>
              <a:latin typeface="宋体" pitchFamily="2" charset="-122"/>
              <a:ea typeface="宋体" pitchFamily="2" charset="-122"/>
            </a:endParaRPr>
          </a:p>
          <a:p>
            <a:pPr algn="l" eaLnBrk="0" hangingPunct="0">
              <a:spcBef>
                <a:spcPct val="30000"/>
              </a:spcBef>
              <a:defRPr/>
            </a:pPr>
            <a:r>
              <a:rPr lang="zh-CN" altLang="en-US" b="1" kern="0" dirty="0" smtClean="0">
                <a:solidFill>
                  <a:schemeClr val="accent6"/>
                </a:solidFill>
                <a:latin typeface="宋体" pitchFamily="2" charset="-122"/>
                <a:ea typeface="宋体" pitchFamily="2" charset="-122"/>
              </a:rPr>
              <a:t>关于本书</a:t>
            </a:r>
            <a:endParaRPr lang="en-US" altLang="zh-CN" b="1" kern="0" dirty="0" smtClean="0">
              <a:solidFill>
                <a:schemeClr val="accent6"/>
              </a:solidFill>
              <a:latin typeface="宋体" pitchFamily="2" charset="-122"/>
              <a:ea typeface="宋体" pitchFamily="2" charset="-122"/>
            </a:endParaRPr>
          </a:p>
          <a:p>
            <a:pPr algn="l" eaLnBrk="0" hangingPunct="0">
              <a:spcBef>
                <a:spcPct val="30000"/>
              </a:spcBef>
              <a:defRPr/>
            </a:pPr>
            <a:endParaRPr lang="en-US" b="1" kern="0" dirty="0" smtClean="0">
              <a:solidFill>
                <a:schemeClr val="accent6"/>
              </a:solidFill>
              <a:latin typeface="宋体" pitchFamily="2" charset="-122"/>
              <a:ea typeface="宋体" pitchFamily="2" charset="-122"/>
            </a:endParaRPr>
          </a:p>
          <a:p>
            <a:pPr algn="l" eaLnBrk="0" hangingPunct="0">
              <a:spcBef>
                <a:spcPct val="30000"/>
              </a:spcBef>
              <a:defRPr/>
            </a:pPr>
            <a:r>
              <a:rPr lang="zh-CN" altLang="en-US" kern="0" dirty="0" smtClean="0">
                <a:latin typeface="宋体" pitchFamily="2" charset="-122"/>
                <a:ea typeface="宋体" pitchFamily="2" charset="-122"/>
              </a:rPr>
              <a:t>在页面下方，您会看到关于本书的相关信息，包括</a:t>
            </a:r>
            <a:r>
              <a:rPr lang="en-US" kern="0" dirty="0" smtClean="0">
                <a:latin typeface="宋体" pitchFamily="2" charset="-122"/>
                <a:ea typeface="宋体" pitchFamily="2" charset="-122"/>
              </a:rPr>
              <a:t>:</a:t>
            </a:r>
          </a:p>
          <a:p>
            <a:pPr algn="l" eaLnBrk="0" hangingPunct="0">
              <a:spcBef>
                <a:spcPct val="30000"/>
              </a:spcBef>
              <a:defRPr/>
            </a:pPr>
            <a:endParaRPr lang="en-US" kern="0" dirty="0" smtClean="0">
              <a:latin typeface="宋体" pitchFamily="2" charset="-122"/>
              <a:ea typeface="宋体" pitchFamily="2" charset="-122"/>
            </a:endParaRPr>
          </a:p>
          <a:p>
            <a:pPr marL="342900" indent="-342900" algn="l" eaLnBrk="0" hangingPunct="0">
              <a:spcBef>
                <a:spcPct val="30000"/>
              </a:spcBef>
              <a:buClr>
                <a:srgbClr val="031D45"/>
              </a:buClr>
              <a:buFont typeface="+mj-lt"/>
              <a:buAutoNum type="arabicPeriod"/>
              <a:defRPr/>
            </a:pPr>
            <a:r>
              <a:rPr lang="zh-CN" altLang="en-US" kern="0" dirty="0" smtClean="0">
                <a:latin typeface="宋体" pitchFamily="2" charset="-122"/>
                <a:ea typeface="宋体" pitchFamily="2" charset="-122"/>
              </a:rPr>
              <a:t>在页面左侧，您可以看到书目信息</a:t>
            </a:r>
            <a:endParaRPr lang="en-US" altLang="zh-CN" kern="0" dirty="0" smtClean="0">
              <a:latin typeface="宋体" pitchFamily="2" charset="-122"/>
              <a:ea typeface="宋体" pitchFamily="2" charset="-122"/>
            </a:endParaRPr>
          </a:p>
          <a:p>
            <a:pPr marL="342900" indent="-342900" algn="l">
              <a:spcBef>
                <a:spcPct val="30000"/>
              </a:spcBef>
              <a:buClr>
                <a:srgbClr val="031D45"/>
              </a:buClr>
              <a:buFont typeface="+mj-lt"/>
              <a:buAutoNum type="arabicPeriod"/>
              <a:defRPr/>
            </a:pPr>
            <a:r>
              <a:rPr lang="en-US" kern="0" dirty="0" smtClean="0">
                <a:latin typeface="宋体" pitchFamily="2" charset="-122"/>
                <a:ea typeface="宋体" pitchFamily="2" charset="-122"/>
              </a:rPr>
              <a:t>springer.com</a:t>
            </a:r>
            <a:r>
              <a:rPr lang="zh-CN" altLang="en-US" kern="0" dirty="0" smtClean="0">
                <a:latin typeface="宋体" pitchFamily="2" charset="-122"/>
                <a:ea typeface="宋体" pitchFamily="2" charset="-122"/>
              </a:rPr>
              <a:t>网站上提供的信息和服务以额外链接形式呈现在页面下方</a:t>
            </a:r>
            <a:endParaRPr lang="en-US" altLang="zh-CN" kern="0" dirty="0" smtClean="0">
              <a:latin typeface="宋体" pitchFamily="2" charset="-122"/>
              <a:ea typeface="宋体" pitchFamily="2" charset="-122"/>
            </a:endParaRPr>
          </a:p>
          <a:p>
            <a:pPr marL="342900" indent="-342900" algn="l">
              <a:spcBef>
                <a:spcPct val="30000"/>
              </a:spcBef>
              <a:buClr>
                <a:srgbClr val="031D45"/>
              </a:buClr>
              <a:buFont typeface="+mj-lt"/>
              <a:buAutoNum type="arabicPeriod"/>
              <a:defRPr/>
            </a:pPr>
            <a:r>
              <a:rPr lang="zh-CN" altLang="en-US" kern="0" dirty="0" smtClean="0">
                <a:latin typeface="宋体" pitchFamily="2" charset="-122"/>
                <a:ea typeface="宋体" pitchFamily="2" charset="-122"/>
              </a:rPr>
              <a:t>“主题”（</a:t>
            </a:r>
            <a:r>
              <a:rPr lang="en-US" altLang="zh-CN" kern="0" dirty="0" smtClean="0">
                <a:latin typeface="宋体" pitchFamily="2" charset="-122"/>
                <a:ea typeface="宋体" pitchFamily="2" charset="-122"/>
              </a:rPr>
              <a:t>Topics</a:t>
            </a:r>
            <a:r>
              <a:rPr lang="zh-CN" altLang="en-US" kern="0" dirty="0" smtClean="0">
                <a:latin typeface="宋体" pitchFamily="2" charset="-122"/>
                <a:ea typeface="宋体" pitchFamily="2" charset="-122"/>
              </a:rPr>
              <a:t>）</a:t>
            </a:r>
            <a:r>
              <a:rPr lang="en-US" kern="0" dirty="0" smtClean="0">
                <a:latin typeface="宋体" pitchFamily="2" charset="-122"/>
                <a:ea typeface="宋体" pitchFamily="2" charset="-122"/>
              </a:rPr>
              <a:t/>
            </a:r>
            <a:br>
              <a:rPr lang="en-US" kern="0" dirty="0" smtClean="0">
                <a:latin typeface="宋体" pitchFamily="2" charset="-122"/>
                <a:ea typeface="宋体" pitchFamily="2" charset="-122"/>
              </a:rPr>
            </a:br>
            <a:r>
              <a:rPr lang="zh-CN" altLang="en-US" kern="0" dirty="0" smtClean="0">
                <a:latin typeface="宋体" pitchFamily="2" charset="-122"/>
                <a:ea typeface="宋体" pitchFamily="2" charset="-122"/>
              </a:rPr>
              <a:t>这些链接指向相关主题的搜索结果列表</a:t>
            </a:r>
            <a:endParaRPr lang="en-US" altLang="zh-CN" kern="0" dirty="0" smtClean="0">
              <a:latin typeface="宋体" pitchFamily="2" charset="-122"/>
              <a:ea typeface="宋体" pitchFamily="2" charset="-122"/>
            </a:endParaRPr>
          </a:p>
          <a:p>
            <a:pPr marL="342900" indent="-342900">
              <a:spcBef>
                <a:spcPct val="30000"/>
              </a:spcBef>
              <a:buClr>
                <a:srgbClr val="031D45"/>
              </a:buClr>
              <a:buFont typeface="+mj-lt"/>
              <a:buAutoNum type="arabicPeriod"/>
              <a:defRPr/>
            </a:pPr>
            <a:r>
              <a:rPr lang="zh-CN" altLang="en-US" kern="0" dirty="0">
                <a:latin typeface="宋体" pitchFamily="2" charset="-122"/>
                <a:ea typeface="宋体" pitchFamily="2" charset="-122"/>
              </a:rPr>
              <a:t>相关工业</a:t>
            </a:r>
            <a:r>
              <a:rPr lang="zh-CN" altLang="en-US" kern="0" dirty="0" smtClean="0">
                <a:latin typeface="宋体" pitchFamily="2" charset="-122"/>
                <a:ea typeface="宋体" pitchFamily="2" charset="-122"/>
              </a:rPr>
              <a:t>信息内容</a:t>
            </a:r>
            <a:endParaRPr lang="en-US" altLang="zh-CN" kern="0" dirty="0" smtClean="0">
              <a:latin typeface="宋体" pitchFamily="2" charset="-122"/>
              <a:ea typeface="宋体" pitchFamily="2" charset="-122"/>
            </a:endParaRPr>
          </a:p>
          <a:p>
            <a:pPr marL="342900" indent="-342900">
              <a:spcBef>
                <a:spcPct val="30000"/>
              </a:spcBef>
              <a:buClr>
                <a:srgbClr val="031D45"/>
              </a:buClr>
              <a:buFont typeface="+mj-lt"/>
              <a:buAutoNum type="arabicPeriod"/>
              <a:defRPr/>
            </a:pPr>
            <a:r>
              <a:rPr lang="zh-CN" altLang="en-US" kern="0" dirty="0">
                <a:latin typeface="宋体" pitchFamily="2" charset="-122"/>
                <a:ea typeface="宋体" pitchFamily="2" charset="-122"/>
              </a:rPr>
              <a:t>本</a:t>
            </a:r>
            <a:r>
              <a:rPr lang="zh-CN" altLang="en-US" kern="0" dirty="0" smtClean="0">
                <a:latin typeface="宋体" pitchFamily="2" charset="-122"/>
                <a:ea typeface="宋体" pitchFamily="2" charset="-122"/>
              </a:rPr>
              <a:t>书所属电子书合集</a:t>
            </a:r>
            <a:endParaRPr lang="en-US" kern="0" dirty="0">
              <a:latin typeface="宋体" pitchFamily="2" charset="-122"/>
              <a:ea typeface="宋体" pitchFamily="2" charset="-122"/>
            </a:endParaRPr>
          </a:p>
          <a:p>
            <a:pPr marL="342900" indent="-342900" algn="l">
              <a:spcBef>
                <a:spcPct val="30000"/>
              </a:spcBef>
              <a:buClr>
                <a:srgbClr val="031D45"/>
              </a:buClr>
              <a:buFont typeface="+mj-lt"/>
              <a:buAutoNum type="arabicPeriod"/>
              <a:defRPr/>
            </a:pPr>
            <a:r>
              <a:rPr lang="zh-CN" altLang="en-US" kern="0" dirty="0" smtClean="0">
                <a:latin typeface="宋体" pitchFamily="2" charset="-122"/>
                <a:ea typeface="宋体" pitchFamily="2" charset="-122"/>
              </a:rPr>
              <a:t>在页面右侧您可以看到作者信息和所属单位或机构信息</a:t>
            </a:r>
            <a:endParaRPr lang="en-US" kern="0" dirty="0" smtClean="0">
              <a:solidFill>
                <a:schemeClr val="accent6"/>
              </a:solidFill>
              <a:latin typeface="宋体" pitchFamily="2" charset="-122"/>
              <a:ea typeface="宋体" pitchFamily="2" charset="-122"/>
            </a:endParaRPr>
          </a:p>
          <a:p>
            <a:pPr marL="342900" indent="-342900" algn="l">
              <a:spcBef>
                <a:spcPct val="30000"/>
              </a:spcBef>
              <a:buClr>
                <a:srgbClr val="031D45"/>
              </a:buClr>
              <a:defRPr/>
            </a:pPr>
            <a:r>
              <a:rPr lang="en-US" kern="0" dirty="0">
                <a:latin typeface="宋体" pitchFamily="2" charset="-122"/>
                <a:ea typeface="宋体" pitchFamily="2" charset="-122"/>
              </a:rPr>
              <a:t/>
            </a:r>
            <a:br>
              <a:rPr lang="en-US" kern="0" dirty="0">
                <a:latin typeface="宋体" pitchFamily="2" charset="-122"/>
                <a:ea typeface="宋体" pitchFamily="2" charset="-122"/>
              </a:rPr>
            </a:br>
            <a:endParaRPr lang="en-US" kern="0" dirty="0">
              <a:solidFill>
                <a:schemeClr val="accent6"/>
              </a:solidFill>
              <a:latin typeface="宋体" pitchFamily="2" charset="-122"/>
              <a:ea typeface="宋体" pitchFamily="2" charset="-122"/>
            </a:endParaRPr>
          </a:p>
        </p:txBody>
      </p:sp>
    </p:spTree>
    <p:extLst>
      <p:ext uri="{BB962C8B-B14F-4D97-AF65-F5344CB8AC3E}">
        <p14:creationId xmlns:p14="http://schemas.microsoft.com/office/powerpoint/2010/main" val="17592233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smtClean="0"/>
              <a:t>6.0</a:t>
            </a:r>
            <a:endParaRPr lang="en-GB" dirty="0"/>
          </a:p>
        </p:txBody>
      </p:sp>
      <p:sp>
        <p:nvSpPr>
          <p:cNvPr id="4" name="Title 3"/>
          <p:cNvSpPr>
            <a:spLocks noGrp="1"/>
          </p:cNvSpPr>
          <p:nvPr>
            <p:ph type="title"/>
          </p:nvPr>
        </p:nvSpPr>
        <p:spPr/>
        <p:txBody>
          <a:bodyPr/>
          <a:lstStyle/>
          <a:p>
            <a:r>
              <a:rPr lang="zh-HK" altLang="en-US" dirty="0"/>
              <a:t>图书章节</a:t>
            </a:r>
          </a:p>
        </p:txBody>
      </p:sp>
      <p:sp>
        <p:nvSpPr>
          <p:cNvPr id="5" name="Text Placeholder 11"/>
          <p:cNvSpPr txBox="1">
            <a:spLocks/>
          </p:cNvSpPr>
          <p:nvPr/>
        </p:nvSpPr>
        <p:spPr>
          <a:xfrm>
            <a:off x="825500" y="1017588"/>
            <a:ext cx="8239126" cy="1661993"/>
          </a:xfrm>
          <a:prstGeom prst="rect">
            <a:avLst/>
          </a:prstGeom>
        </p:spPr>
        <p:txBody>
          <a:bodyPr/>
          <a:lstStyle>
            <a:lvl1pPr marL="0" indent="0" algn="l" defTabSz="872722" rtl="0" eaLnBrk="1" latinLnBrk="0" hangingPunct="1">
              <a:spcBef>
                <a:spcPts val="0"/>
              </a:spcBef>
              <a:spcAft>
                <a:spcPts val="600"/>
              </a:spcAft>
              <a:buClr>
                <a:schemeClr val="tx1"/>
              </a:buClr>
              <a:buFont typeface="Arial" panose="020B0604020202020204" pitchFamily="34" charset="0"/>
              <a:buNone/>
              <a:defRPr sz="1800" b="1" kern="1200">
                <a:solidFill>
                  <a:schemeClr val="tx1"/>
                </a:solidFill>
                <a:latin typeface="+mj-lt"/>
                <a:ea typeface="+mn-ea"/>
                <a:cs typeface="+mn-cs"/>
              </a:defRPr>
            </a:lvl1pPr>
            <a:lvl2pPr marL="0" indent="0" algn="l" defTabSz="872722" rtl="0" eaLnBrk="1" latinLnBrk="0" hangingPunct="1">
              <a:spcBef>
                <a:spcPts val="0"/>
              </a:spcBef>
              <a:spcAft>
                <a:spcPts val="600"/>
              </a:spcAft>
              <a:buClr>
                <a:schemeClr val="tx1"/>
              </a:buClr>
              <a:buFont typeface="Arial" panose="020B0604020202020204" pitchFamily="34" charset="0"/>
              <a:buNone/>
              <a:defRPr sz="1800" kern="1200">
                <a:solidFill>
                  <a:schemeClr val="tx1"/>
                </a:solidFill>
                <a:latin typeface="+mn-lt"/>
                <a:ea typeface="+mn-ea"/>
                <a:cs typeface="+mn-cs"/>
              </a:defRPr>
            </a:lvl2pPr>
            <a:lvl3pPr marL="222250" indent="-222250" algn="l" defTabSz="872722" rtl="0" eaLnBrk="1" latinLnBrk="0" hangingPunct="1">
              <a:spcBef>
                <a:spcPts val="0"/>
              </a:spcBef>
              <a:spcAft>
                <a:spcPts val="600"/>
              </a:spcAft>
              <a:buClr>
                <a:srgbClr val="95AABA"/>
              </a:buClr>
              <a:buFont typeface="Calibri" panose="020F0502020204030204" pitchFamily="34" charset="0"/>
              <a:buChar char="•"/>
              <a:defRPr sz="1800" kern="1200">
                <a:solidFill>
                  <a:schemeClr val="tx1"/>
                </a:solidFill>
                <a:latin typeface="+mn-lt"/>
                <a:ea typeface="+mn-ea"/>
                <a:cs typeface="+mn-cs"/>
              </a:defRPr>
            </a:lvl3pPr>
            <a:lvl4pPr marL="457200" indent="-22860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4pPr>
            <a:lvl5pPr marL="714375" indent="-23495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5pPr>
            <a:lvl6pPr marL="936625" indent="-214313"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6pPr>
            <a:lvl7pPr marL="0" indent="0" algn="l" defTabSz="872722" rtl="0" eaLnBrk="1" latinLnBrk="0" hangingPunct="1">
              <a:spcBef>
                <a:spcPts val="0"/>
              </a:spcBef>
              <a:spcAft>
                <a:spcPts val="600"/>
              </a:spcAft>
              <a:buClr>
                <a:schemeClr val="tx1"/>
              </a:buClr>
              <a:buFontTx/>
              <a:buNone/>
              <a:defRPr sz="1800" kern="1200">
                <a:solidFill>
                  <a:schemeClr val="tx1"/>
                </a:solidFill>
                <a:latin typeface="+mn-lt"/>
                <a:ea typeface="+mn-ea"/>
                <a:cs typeface="+mn-cs"/>
              </a:defRPr>
            </a:lvl7pPr>
            <a:lvl8pPr marL="209550" indent="-209550" algn="l" defTabSz="872722" rtl="0" eaLnBrk="1" latinLnBrk="0" hangingPunct="1">
              <a:spcBef>
                <a:spcPts val="0"/>
              </a:spcBef>
              <a:spcAft>
                <a:spcPts val="600"/>
              </a:spcAft>
              <a:buClr>
                <a:schemeClr val="tx1"/>
              </a:buClr>
              <a:buFont typeface="+mj-lt"/>
              <a:buAutoNum type="arabicPeriod"/>
              <a:defRPr sz="1800" kern="1200" baseline="0">
                <a:solidFill>
                  <a:schemeClr val="tx1"/>
                </a:solidFill>
                <a:latin typeface="+mn-lt"/>
                <a:ea typeface="+mn-ea"/>
                <a:cs typeface="+mn-cs"/>
              </a:defRPr>
            </a:lvl8pPr>
            <a:lvl9pPr marL="473075" indent="-236538" algn="l" defTabSz="872722" rtl="0" eaLnBrk="1" latinLnBrk="0" hangingPunct="1">
              <a:spcBef>
                <a:spcPts val="0"/>
              </a:spcBef>
              <a:spcAft>
                <a:spcPts val="600"/>
              </a:spcAft>
              <a:buClr>
                <a:schemeClr val="tx1"/>
              </a:buClr>
              <a:buFont typeface="+mj-lt"/>
              <a:buAutoNum type="alphaLcPeriod"/>
              <a:defRPr sz="1800" kern="1200" baseline="0">
                <a:solidFill>
                  <a:schemeClr val="tx1"/>
                </a:solidFill>
                <a:latin typeface="+mn-lt"/>
                <a:ea typeface="+mn-ea"/>
                <a:cs typeface="+mn-cs"/>
              </a:defRPr>
            </a:lvl9pPr>
          </a:lstStyle>
          <a:p>
            <a:pPr marL="285750" indent="-285750" defTabSz="914400" eaLnBrk="0" fontAlgn="base" hangingPunct="0">
              <a:lnSpc>
                <a:spcPct val="120000"/>
              </a:lnSpc>
              <a:spcBef>
                <a:spcPct val="40000"/>
              </a:spcBef>
              <a:spcAft>
                <a:spcPct val="0"/>
              </a:spcAft>
              <a:buClr>
                <a:schemeClr val="accent2"/>
              </a:buClr>
              <a:buSzPct val="130000"/>
              <a:buFont typeface="Arial" panose="020B0604020202020204" pitchFamily="34" charset="0"/>
              <a:buChar char="•"/>
              <a:defRPr/>
            </a:pPr>
            <a:r>
              <a:rPr lang="zh-CN" altLang="en-US" kern="0" dirty="0">
                <a:solidFill>
                  <a:schemeClr val="bg1"/>
                </a:solidFill>
                <a:ea typeface="ヒラギノ角ゴ Pro W3" pitchFamily="-65" charset="-128"/>
                <a:cs typeface="ヒラギノ角ゴ Pro W3" pitchFamily="-65" charset="-128"/>
              </a:rPr>
              <a:t>功能概述</a:t>
            </a:r>
          </a:p>
          <a:p>
            <a:pPr marL="285750" indent="-285750" defTabSz="914400" eaLnBrk="0" fontAlgn="base" hangingPunct="0">
              <a:lnSpc>
                <a:spcPct val="120000"/>
              </a:lnSpc>
              <a:spcBef>
                <a:spcPct val="40000"/>
              </a:spcBef>
              <a:spcAft>
                <a:spcPct val="0"/>
              </a:spcAft>
              <a:buClr>
                <a:schemeClr val="accent2"/>
              </a:buClr>
              <a:buSzPct val="130000"/>
              <a:buFont typeface="Arial" panose="020B0604020202020204" pitchFamily="34" charset="0"/>
              <a:buChar char="•"/>
              <a:defRPr/>
            </a:pPr>
            <a:r>
              <a:rPr lang="zh-CN" altLang="en-US" kern="0" dirty="0">
                <a:solidFill>
                  <a:schemeClr val="bg1"/>
                </a:solidFill>
                <a:ea typeface="ヒラギノ角ゴ Pro W3" pitchFamily="-65" charset="-128"/>
                <a:cs typeface="ヒラギノ角ゴ Pro W3" pitchFamily="-65" charset="-128"/>
              </a:rPr>
              <a:t>无权限浏览本章节</a:t>
            </a:r>
          </a:p>
        </p:txBody>
      </p:sp>
    </p:spTree>
    <p:extLst>
      <p:ext uri="{BB962C8B-B14F-4D97-AF65-F5344CB8AC3E}">
        <p14:creationId xmlns:p14="http://schemas.microsoft.com/office/powerpoint/2010/main" val="5727366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lnSpc>
                <a:spcPct val="90000"/>
              </a:lnSpc>
              <a:defRPr/>
            </a:pPr>
            <a:r>
              <a:rPr lang="zh-CN" altLang="en-US" sz="2800" kern="0" spc="10" dirty="0">
                <a:latin typeface="宋体" pitchFamily="2" charset="-122"/>
                <a:ea typeface="宋体" pitchFamily="2" charset="-122"/>
                <a:cs typeface="Cambria"/>
              </a:rPr>
              <a:t>图书章节</a:t>
            </a:r>
            <a:endParaRPr lang="de-DE" sz="2800" kern="0" spc="10" dirty="0">
              <a:latin typeface="宋体" pitchFamily="2" charset="-122"/>
              <a:ea typeface="宋体" pitchFamily="2" charset="-122"/>
              <a:cs typeface="Cambria"/>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504" t="1067" r="1154"/>
          <a:stretch/>
        </p:blipFill>
        <p:spPr>
          <a:xfrm>
            <a:off x="830242" y="1445514"/>
            <a:ext cx="4958219" cy="5250561"/>
          </a:xfrm>
          <a:prstGeom prst="rect">
            <a:avLst/>
          </a:prstGeom>
          <a:ln>
            <a:noFill/>
          </a:ln>
          <a:effectLst>
            <a:outerShdw blurRad="292100" dist="139700" dir="2700000" algn="tl" rotWithShape="0">
              <a:srgbClr val="333333">
                <a:alpha val="65000"/>
              </a:srgbClr>
            </a:outerShdw>
          </a:effectLst>
        </p:spPr>
      </p:pic>
      <p:sp>
        <p:nvSpPr>
          <p:cNvPr id="6" name="Textfeld 6"/>
          <p:cNvSpPr txBox="1"/>
          <p:nvPr/>
        </p:nvSpPr>
        <p:spPr>
          <a:xfrm>
            <a:off x="653824" y="2907828"/>
            <a:ext cx="442750" cy="369332"/>
          </a:xfrm>
          <a:prstGeom prst="rect">
            <a:avLst/>
          </a:prstGeom>
          <a:noFill/>
        </p:spPr>
        <p:txBody>
          <a:bodyPr wrap="none" rtlCol="0">
            <a:spAutoFit/>
          </a:bodyPr>
          <a:lstStyle>
            <a:defPPr>
              <a:defRPr lang="en-US"/>
            </a:defPPr>
            <a:lvl1pPr>
              <a:defRPr>
                <a:solidFill>
                  <a:schemeClr val="accent4"/>
                </a:solidFill>
              </a:defRPr>
            </a:lvl1pPr>
          </a:lstStyle>
          <a:p>
            <a:r>
              <a:rPr lang="de-DE" dirty="0">
                <a:solidFill>
                  <a:schemeClr val="tx1"/>
                </a:solidFill>
              </a:rPr>
              <a:t>(1)</a:t>
            </a:r>
          </a:p>
        </p:txBody>
      </p:sp>
      <p:sp>
        <p:nvSpPr>
          <p:cNvPr id="8" name="Textfeld 8"/>
          <p:cNvSpPr txBox="1"/>
          <p:nvPr/>
        </p:nvSpPr>
        <p:spPr>
          <a:xfrm>
            <a:off x="5109465" y="2308810"/>
            <a:ext cx="442750" cy="369332"/>
          </a:xfrm>
          <a:prstGeom prst="rect">
            <a:avLst/>
          </a:prstGeom>
          <a:noFill/>
        </p:spPr>
        <p:txBody>
          <a:bodyPr wrap="none" rtlCol="0">
            <a:spAutoFit/>
          </a:bodyPr>
          <a:lstStyle>
            <a:defPPr>
              <a:defRPr lang="en-US"/>
            </a:defPPr>
            <a:lvl1pPr>
              <a:defRPr>
                <a:solidFill>
                  <a:schemeClr val="accent4"/>
                </a:solidFill>
              </a:defRPr>
            </a:lvl1pPr>
          </a:lstStyle>
          <a:p>
            <a:r>
              <a:rPr lang="de-DE" dirty="0">
                <a:solidFill>
                  <a:schemeClr val="tx1"/>
                </a:solidFill>
              </a:rPr>
              <a:t>(3)</a:t>
            </a:r>
          </a:p>
        </p:txBody>
      </p:sp>
      <p:sp>
        <p:nvSpPr>
          <p:cNvPr id="9" name="Textfeld 13"/>
          <p:cNvSpPr txBox="1"/>
          <p:nvPr/>
        </p:nvSpPr>
        <p:spPr>
          <a:xfrm>
            <a:off x="501424" y="1400181"/>
            <a:ext cx="442750" cy="369332"/>
          </a:xfrm>
          <a:prstGeom prst="rect">
            <a:avLst/>
          </a:prstGeom>
          <a:noFill/>
        </p:spPr>
        <p:txBody>
          <a:bodyPr wrap="none" rtlCol="0">
            <a:spAutoFit/>
          </a:bodyPr>
          <a:lstStyle>
            <a:defPPr>
              <a:defRPr lang="en-US"/>
            </a:defPPr>
            <a:lvl1pPr>
              <a:defRPr>
                <a:solidFill>
                  <a:schemeClr val="accent4"/>
                </a:solidFill>
              </a:defRPr>
            </a:lvl1pPr>
          </a:lstStyle>
          <a:p>
            <a:r>
              <a:rPr lang="de-DE" dirty="0">
                <a:solidFill>
                  <a:schemeClr val="tx1"/>
                </a:solidFill>
              </a:rPr>
              <a:t>(1)</a:t>
            </a:r>
          </a:p>
        </p:txBody>
      </p:sp>
      <p:sp>
        <p:nvSpPr>
          <p:cNvPr id="10" name="Textfeld 8"/>
          <p:cNvSpPr txBox="1"/>
          <p:nvPr/>
        </p:nvSpPr>
        <p:spPr>
          <a:xfrm>
            <a:off x="3578892" y="2901788"/>
            <a:ext cx="442750" cy="369332"/>
          </a:xfrm>
          <a:prstGeom prst="rect">
            <a:avLst/>
          </a:prstGeom>
          <a:noFill/>
        </p:spPr>
        <p:txBody>
          <a:bodyPr wrap="none" rtlCol="0">
            <a:spAutoFit/>
          </a:bodyPr>
          <a:lstStyle>
            <a:defPPr>
              <a:defRPr lang="en-US"/>
            </a:defPPr>
            <a:lvl1pPr>
              <a:defRPr>
                <a:solidFill>
                  <a:schemeClr val="accent4"/>
                </a:solidFill>
              </a:defRPr>
            </a:lvl1pPr>
          </a:lstStyle>
          <a:p>
            <a:r>
              <a:rPr lang="de-DE" dirty="0" smtClean="0">
                <a:solidFill>
                  <a:schemeClr val="tx1"/>
                </a:solidFill>
              </a:rPr>
              <a:t>(2)</a:t>
            </a:r>
            <a:endParaRPr lang="de-DE" dirty="0">
              <a:solidFill>
                <a:schemeClr val="tx1"/>
              </a:solidFill>
            </a:endParaRPr>
          </a:p>
        </p:txBody>
      </p:sp>
      <p:sp>
        <p:nvSpPr>
          <p:cNvPr id="11" name="Textfeld 8"/>
          <p:cNvSpPr txBox="1"/>
          <p:nvPr/>
        </p:nvSpPr>
        <p:spPr>
          <a:xfrm>
            <a:off x="2247440" y="1148233"/>
            <a:ext cx="442750" cy="369332"/>
          </a:xfrm>
          <a:prstGeom prst="rect">
            <a:avLst/>
          </a:prstGeom>
          <a:noFill/>
        </p:spPr>
        <p:txBody>
          <a:bodyPr wrap="none" rtlCol="0">
            <a:spAutoFit/>
          </a:bodyPr>
          <a:lstStyle>
            <a:defPPr>
              <a:defRPr lang="en-US"/>
            </a:defPPr>
            <a:lvl1pPr>
              <a:defRPr>
                <a:solidFill>
                  <a:schemeClr val="accent4"/>
                </a:solidFill>
              </a:defRPr>
            </a:lvl1pPr>
          </a:lstStyle>
          <a:p>
            <a:r>
              <a:rPr lang="de-DE" dirty="0" smtClean="0">
                <a:solidFill>
                  <a:schemeClr val="tx1"/>
                </a:solidFill>
              </a:rPr>
              <a:t>(2)</a:t>
            </a:r>
            <a:endParaRPr lang="de-DE" dirty="0">
              <a:solidFill>
                <a:schemeClr val="tx1"/>
              </a:solidFill>
            </a:endParaRPr>
          </a:p>
        </p:txBody>
      </p:sp>
      <p:sp>
        <p:nvSpPr>
          <p:cNvPr id="12" name="Textfeld 8"/>
          <p:cNvSpPr txBox="1"/>
          <p:nvPr/>
        </p:nvSpPr>
        <p:spPr>
          <a:xfrm>
            <a:off x="675936" y="3418213"/>
            <a:ext cx="442750" cy="369332"/>
          </a:xfrm>
          <a:prstGeom prst="rect">
            <a:avLst/>
          </a:prstGeom>
          <a:noFill/>
        </p:spPr>
        <p:txBody>
          <a:bodyPr wrap="none" rtlCol="0">
            <a:spAutoFit/>
          </a:bodyPr>
          <a:lstStyle>
            <a:defPPr>
              <a:defRPr lang="en-US"/>
            </a:defPPr>
            <a:lvl1pPr>
              <a:defRPr>
                <a:solidFill>
                  <a:schemeClr val="accent4"/>
                </a:solidFill>
              </a:defRPr>
            </a:lvl1pPr>
          </a:lstStyle>
          <a:p>
            <a:r>
              <a:rPr lang="de-DE" dirty="0" smtClean="0">
                <a:solidFill>
                  <a:schemeClr val="tx1"/>
                </a:solidFill>
              </a:rPr>
              <a:t>(4)</a:t>
            </a:r>
            <a:endParaRPr lang="de-DE" dirty="0">
              <a:solidFill>
                <a:schemeClr val="tx1"/>
              </a:solidFill>
            </a:endParaRPr>
          </a:p>
        </p:txBody>
      </p:sp>
      <p:sp>
        <p:nvSpPr>
          <p:cNvPr id="13" name="Textfeld 8"/>
          <p:cNvSpPr txBox="1"/>
          <p:nvPr/>
        </p:nvSpPr>
        <p:spPr>
          <a:xfrm>
            <a:off x="5027712" y="3041233"/>
            <a:ext cx="442750" cy="369332"/>
          </a:xfrm>
          <a:prstGeom prst="rect">
            <a:avLst/>
          </a:prstGeom>
          <a:noFill/>
        </p:spPr>
        <p:txBody>
          <a:bodyPr wrap="none" rtlCol="0">
            <a:spAutoFit/>
          </a:bodyPr>
          <a:lstStyle>
            <a:defPPr>
              <a:defRPr lang="en-US"/>
            </a:defPPr>
            <a:lvl1pPr>
              <a:defRPr>
                <a:solidFill>
                  <a:schemeClr val="accent4"/>
                </a:solidFill>
              </a:defRPr>
            </a:lvl1pPr>
          </a:lstStyle>
          <a:p>
            <a:r>
              <a:rPr lang="de-DE" dirty="0" smtClean="0">
                <a:solidFill>
                  <a:schemeClr val="tx1"/>
                </a:solidFill>
              </a:rPr>
              <a:t>(5)</a:t>
            </a:r>
            <a:endParaRPr lang="de-DE" dirty="0">
              <a:solidFill>
                <a:schemeClr val="tx1"/>
              </a:solidFill>
            </a:endParaRPr>
          </a:p>
        </p:txBody>
      </p:sp>
      <p:sp>
        <p:nvSpPr>
          <p:cNvPr id="14" name="Textfeld 8"/>
          <p:cNvSpPr txBox="1"/>
          <p:nvPr/>
        </p:nvSpPr>
        <p:spPr>
          <a:xfrm>
            <a:off x="4899825" y="5591387"/>
            <a:ext cx="442750" cy="369332"/>
          </a:xfrm>
          <a:prstGeom prst="rect">
            <a:avLst/>
          </a:prstGeom>
          <a:noFill/>
        </p:spPr>
        <p:txBody>
          <a:bodyPr wrap="none" rtlCol="0">
            <a:spAutoFit/>
          </a:bodyPr>
          <a:lstStyle>
            <a:defPPr>
              <a:defRPr lang="en-US"/>
            </a:defPPr>
            <a:lvl1pPr>
              <a:defRPr>
                <a:solidFill>
                  <a:schemeClr val="accent4"/>
                </a:solidFill>
              </a:defRPr>
            </a:lvl1pPr>
          </a:lstStyle>
          <a:p>
            <a:r>
              <a:rPr lang="de-DE" dirty="0" smtClean="0">
                <a:solidFill>
                  <a:schemeClr val="tx1"/>
                </a:solidFill>
              </a:rPr>
              <a:t>(7)</a:t>
            </a:r>
            <a:endParaRPr lang="de-DE" dirty="0">
              <a:solidFill>
                <a:schemeClr val="tx1"/>
              </a:solidFill>
            </a:endParaRPr>
          </a:p>
        </p:txBody>
      </p:sp>
      <p:sp>
        <p:nvSpPr>
          <p:cNvPr id="16" name="Textfeld 8"/>
          <p:cNvSpPr txBox="1"/>
          <p:nvPr/>
        </p:nvSpPr>
        <p:spPr>
          <a:xfrm>
            <a:off x="4746186" y="6369078"/>
            <a:ext cx="442750" cy="369332"/>
          </a:xfrm>
          <a:prstGeom prst="rect">
            <a:avLst/>
          </a:prstGeom>
          <a:noFill/>
        </p:spPr>
        <p:txBody>
          <a:bodyPr wrap="none" rtlCol="0">
            <a:spAutoFit/>
          </a:bodyPr>
          <a:lstStyle>
            <a:defPPr>
              <a:defRPr lang="en-US"/>
            </a:defPPr>
            <a:lvl1pPr>
              <a:defRPr>
                <a:solidFill>
                  <a:schemeClr val="accent4"/>
                </a:solidFill>
              </a:defRPr>
            </a:lvl1pPr>
          </a:lstStyle>
          <a:p>
            <a:r>
              <a:rPr lang="de-DE" dirty="0" smtClean="0">
                <a:solidFill>
                  <a:schemeClr val="tx1"/>
                </a:solidFill>
              </a:rPr>
              <a:t>(8)</a:t>
            </a:r>
            <a:endParaRPr lang="de-DE" dirty="0">
              <a:solidFill>
                <a:schemeClr val="tx1"/>
              </a:solidFill>
            </a:endParaRPr>
          </a:p>
        </p:txBody>
      </p:sp>
      <p:sp>
        <p:nvSpPr>
          <p:cNvPr id="17" name="Content Placeholder 2"/>
          <p:cNvSpPr txBox="1">
            <a:spLocks/>
          </p:cNvSpPr>
          <p:nvPr/>
        </p:nvSpPr>
        <p:spPr bwMode="auto">
          <a:xfrm>
            <a:off x="6500648" y="1394222"/>
            <a:ext cx="2664295" cy="4348883"/>
          </a:xfrm>
          <a:prstGeom prst="rect">
            <a:avLst/>
          </a:prstGeom>
          <a:noFill/>
          <a:ln w="9525">
            <a:noFill/>
            <a:miter lim="800000"/>
            <a:headEnd/>
            <a:tailEnd/>
          </a:ln>
        </p:spPr>
        <p:txBody>
          <a:bodyPr wrap="square" lIns="0" tIns="0" rIns="0" bIns="0">
            <a:spAutoFit/>
          </a:bodyPr>
          <a:lstStyle/>
          <a:p>
            <a:pPr algn="l" eaLnBrk="0" hangingPunct="0">
              <a:spcBef>
                <a:spcPct val="30000"/>
              </a:spcBef>
              <a:buClr>
                <a:schemeClr val="accent6"/>
              </a:buClr>
              <a:defRPr/>
            </a:pPr>
            <a:r>
              <a:rPr lang="zh-CN" altLang="en-US" b="1" kern="0" dirty="0" smtClean="0">
                <a:solidFill>
                  <a:schemeClr val="accent6"/>
                </a:solidFill>
                <a:latin typeface="宋体" pitchFamily="2" charset="-122"/>
                <a:ea typeface="宋体" pitchFamily="2" charset="-122"/>
              </a:rPr>
              <a:t>功能概述</a:t>
            </a:r>
            <a:r>
              <a:rPr lang="en-US" b="1" kern="0" dirty="0" smtClean="0">
                <a:solidFill>
                  <a:schemeClr val="accent6"/>
                </a:solidFill>
                <a:latin typeface="宋体" pitchFamily="2" charset="-122"/>
                <a:ea typeface="宋体" pitchFamily="2" charset="-122"/>
              </a:rPr>
              <a:t/>
            </a:r>
            <a:br>
              <a:rPr lang="en-US" b="1" kern="0" dirty="0" smtClean="0">
                <a:solidFill>
                  <a:schemeClr val="accent6"/>
                </a:solidFill>
                <a:latin typeface="宋体" pitchFamily="2" charset="-122"/>
                <a:ea typeface="宋体" pitchFamily="2" charset="-122"/>
              </a:rPr>
            </a:br>
            <a:endParaRPr lang="en-US" b="1" kern="0" dirty="0">
              <a:solidFill>
                <a:schemeClr val="accent6"/>
              </a:solidFill>
              <a:latin typeface="宋体" pitchFamily="2" charset="-122"/>
              <a:ea typeface="宋体" pitchFamily="2" charset="-122"/>
            </a:endParaRPr>
          </a:p>
          <a:p>
            <a:pPr marL="342900" indent="-342900" algn="l" eaLnBrk="0" hangingPunct="0">
              <a:spcBef>
                <a:spcPct val="30000"/>
              </a:spcBef>
              <a:buClr>
                <a:srgbClr val="031D45"/>
              </a:buClr>
              <a:buFont typeface="+mj-lt"/>
              <a:buAutoNum type="arabicParenR"/>
              <a:defRPr/>
            </a:pPr>
            <a:r>
              <a:rPr lang="zh-CN" altLang="en-US" kern="0" dirty="0" smtClean="0">
                <a:latin typeface="宋体" pitchFamily="2" charset="-122"/>
                <a:ea typeface="宋体" pitchFamily="2" charset="-122"/>
              </a:rPr>
              <a:t>下载整本书的</a:t>
            </a:r>
            <a:r>
              <a:rPr lang="en-US" kern="0" dirty="0" smtClean="0">
                <a:latin typeface="宋体" pitchFamily="2" charset="-122"/>
                <a:ea typeface="宋体" pitchFamily="2" charset="-122"/>
              </a:rPr>
              <a:t>PDF</a:t>
            </a:r>
          </a:p>
          <a:p>
            <a:pPr marL="342900" indent="-342900" algn="l" eaLnBrk="0" hangingPunct="0">
              <a:spcBef>
                <a:spcPct val="30000"/>
              </a:spcBef>
              <a:buClr>
                <a:srgbClr val="031D45"/>
              </a:buClr>
              <a:buFont typeface="+mj-lt"/>
              <a:buAutoNum type="arabicParenR"/>
              <a:defRPr/>
            </a:pPr>
            <a:r>
              <a:rPr lang="zh-CN" altLang="en-US" kern="0" dirty="0" smtClean="0">
                <a:latin typeface="宋体" pitchFamily="2" charset="-122"/>
                <a:ea typeface="宋体" pitchFamily="2" charset="-122"/>
              </a:rPr>
              <a:t>下载某章节</a:t>
            </a:r>
            <a:r>
              <a:rPr lang="en-US" altLang="zh-CN" kern="0" dirty="0" smtClean="0">
                <a:latin typeface="宋体" pitchFamily="2" charset="-122"/>
                <a:ea typeface="宋体" pitchFamily="2" charset="-122"/>
              </a:rPr>
              <a:t>PDF</a:t>
            </a:r>
            <a:endParaRPr lang="en-US" kern="0" dirty="0" smtClean="0">
              <a:latin typeface="宋体" pitchFamily="2" charset="-122"/>
              <a:ea typeface="宋体" pitchFamily="2" charset="-122"/>
            </a:endParaRPr>
          </a:p>
          <a:p>
            <a:pPr marL="342900" indent="-342900" algn="l" eaLnBrk="0" hangingPunct="0">
              <a:spcBef>
                <a:spcPct val="30000"/>
              </a:spcBef>
              <a:buClr>
                <a:srgbClr val="031D45"/>
              </a:buClr>
              <a:buFont typeface="+mj-lt"/>
              <a:buAutoNum type="arabicParenR"/>
              <a:defRPr/>
            </a:pPr>
            <a:r>
              <a:rPr lang="zh-CN" altLang="en-US" kern="0" dirty="0" smtClean="0">
                <a:latin typeface="宋体" pitchFamily="2" charset="-122"/>
                <a:ea typeface="宋体" pitchFamily="2" charset="-122"/>
              </a:rPr>
              <a:t>内容查看</a:t>
            </a:r>
            <a:r>
              <a:rPr lang="en-US" kern="0" dirty="0" smtClean="0">
                <a:latin typeface="宋体" pitchFamily="2" charset="-122"/>
                <a:ea typeface="宋体" pitchFamily="2" charset="-122"/>
              </a:rPr>
              <a:t>(</a:t>
            </a:r>
            <a:r>
              <a:rPr lang="zh-CN" altLang="en-US" kern="0" dirty="0" smtClean="0">
                <a:latin typeface="宋体" pitchFamily="2" charset="-122"/>
                <a:ea typeface="宋体" pitchFamily="2" charset="-122"/>
              </a:rPr>
              <a:t>预览</a:t>
            </a:r>
            <a:r>
              <a:rPr lang="en-US" kern="0" dirty="0" smtClean="0">
                <a:latin typeface="宋体" pitchFamily="2" charset="-122"/>
                <a:ea typeface="宋体" pitchFamily="2" charset="-122"/>
              </a:rPr>
              <a:t>)</a:t>
            </a:r>
          </a:p>
          <a:p>
            <a:pPr marL="342900" indent="-342900" algn="l" eaLnBrk="0" hangingPunct="0">
              <a:spcBef>
                <a:spcPct val="30000"/>
              </a:spcBef>
              <a:buClr>
                <a:srgbClr val="031D45"/>
              </a:buClr>
              <a:buFont typeface="+mj-lt"/>
              <a:buAutoNum type="arabicParenR"/>
              <a:defRPr/>
            </a:pPr>
            <a:r>
              <a:rPr lang="zh-CN" altLang="en-US" kern="0" dirty="0" smtClean="0">
                <a:latin typeface="宋体" pitchFamily="2" charset="-122"/>
                <a:ea typeface="宋体" pitchFamily="2" charset="-122"/>
              </a:rPr>
              <a:t>摘要</a:t>
            </a:r>
            <a:endParaRPr lang="en-US" altLang="zh-CN" kern="0" dirty="0" smtClean="0">
              <a:latin typeface="宋体" pitchFamily="2" charset="-122"/>
              <a:ea typeface="宋体" pitchFamily="2" charset="-122"/>
            </a:endParaRPr>
          </a:p>
          <a:p>
            <a:pPr marL="342900" indent="-342900" algn="l" eaLnBrk="0" hangingPunct="0">
              <a:spcBef>
                <a:spcPct val="30000"/>
              </a:spcBef>
              <a:buClr>
                <a:srgbClr val="031D45"/>
              </a:buClr>
              <a:buFont typeface="+mj-lt"/>
              <a:buAutoNum type="arabicParenR"/>
              <a:defRPr/>
            </a:pPr>
            <a:r>
              <a:rPr lang="zh-CN" altLang="en-US" kern="0" dirty="0" smtClean="0">
                <a:latin typeface="宋体" pitchFamily="2" charset="-122"/>
                <a:ea typeface="宋体" pitchFamily="2" charset="-122"/>
              </a:rPr>
              <a:t>章节指标</a:t>
            </a:r>
            <a:endParaRPr lang="en-US" altLang="zh-CN" kern="0" dirty="0" smtClean="0">
              <a:latin typeface="宋体" pitchFamily="2" charset="-122"/>
              <a:ea typeface="宋体" pitchFamily="2" charset="-122"/>
            </a:endParaRPr>
          </a:p>
          <a:p>
            <a:pPr marL="342900" indent="-342900" algn="l" eaLnBrk="0" hangingPunct="0">
              <a:spcBef>
                <a:spcPct val="30000"/>
              </a:spcBef>
              <a:buClr>
                <a:srgbClr val="031D45"/>
              </a:buClr>
              <a:buFont typeface="+mj-lt"/>
              <a:buAutoNum type="arabicParenR"/>
              <a:defRPr/>
            </a:pPr>
            <a:r>
              <a:rPr lang="zh-CN" altLang="en-US" dirty="0" smtClean="0">
                <a:latin typeface="宋体" pitchFamily="2" charset="-122"/>
                <a:ea typeface="宋体" pitchFamily="2" charset="-122"/>
              </a:rPr>
              <a:t>导出参考文献</a:t>
            </a:r>
            <a:endParaRPr lang="en-US" kern="0" dirty="0" smtClean="0">
              <a:latin typeface="宋体" pitchFamily="2" charset="-122"/>
              <a:ea typeface="宋体" pitchFamily="2" charset="-122"/>
            </a:endParaRPr>
          </a:p>
          <a:p>
            <a:pPr marL="342900" indent="-342900" algn="l" eaLnBrk="0" hangingPunct="0">
              <a:spcBef>
                <a:spcPct val="30000"/>
              </a:spcBef>
              <a:buClr>
                <a:srgbClr val="031D45"/>
              </a:buClr>
              <a:buFont typeface="+mj-lt"/>
              <a:buAutoNum type="arabicParenR"/>
              <a:defRPr/>
            </a:pPr>
            <a:r>
              <a:rPr lang="zh-CN" altLang="en-US" kern="0" dirty="0" smtClean="0">
                <a:latin typeface="宋体" pitchFamily="2" charset="-122"/>
                <a:ea typeface="宋体" pitchFamily="2" charset="-122"/>
              </a:rPr>
              <a:t>其他信息：包括关于本书与版权和许可</a:t>
            </a:r>
            <a:endParaRPr lang="en-US" altLang="zh-CN" kern="0" dirty="0" smtClean="0">
              <a:latin typeface="宋体" pitchFamily="2" charset="-122"/>
              <a:ea typeface="宋体" pitchFamily="2" charset="-122"/>
            </a:endParaRPr>
          </a:p>
          <a:p>
            <a:pPr marL="342900" indent="-342900" algn="l" eaLnBrk="0" hangingPunct="0">
              <a:spcBef>
                <a:spcPct val="30000"/>
              </a:spcBef>
              <a:buClr>
                <a:srgbClr val="031D45"/>
              </a:buClr>
              <a:buFont typeface="+mj-lt"/>
              <a:buAutoNum type="arabicParenR"/>
              <a:defRPr/>
            </a:pPr>
            <a:r>
              <a:rPr lang="zh-CN" altLang="en-US" kern="0" dirty="0">
                <a:latin typeface="宋体" pitchFamily="2" charset="-122"/>
                <a:ea typeface="宋体" pitchFamily="2" charset="-122"/>
              </a:rPr>
              <a:t>分享</a:t>
            </a:r>
            <a:endParaRPr lang="en-US" kern="0" dirty="0" smtClean="0"/>
          </a:p>
          <a:p>
            <a:pPr eaLnBrk="0" hangingPunct="0">
              <a:spcBef>
                <a:spcPct val="30000"/>
              </a:spcBef>
              <a:buFont typeface="Times"/>
              <a:buNone/>
              <a:defRPr/>
            </a:pPr>
            <a:r>
              <a:rPr lang="en-US" kern="0" dirty="0">
                <a:latin typeface="+mn-lt"/>
                <a:cs typeface="+mn-cs"/>
              </a:rPr>
              <a:t/>
            </a:r>
            <a:br>
              <a:rPr lang="en-US" kern="0" dirty="0">
                <a:latin typeface="+mn-lt"/>
                <a:cs typeface="+mn-cs"/>
              </a:rPr>
            </a:br>
            <a:endParaRPr lang="en-US" kern="0" dirty="0">
              <a:solidFill>
                <a:schemeClr val="accent6"/>
              </a:solidFill>
              <a:latin typeface="+mn-lt"/>
              <a:cs typeface="+mn-cs"/>
            </a:endParaRPr>
          </a:p>
        </p:txBody>
      </p:sp>
      <p:sp>
        <p:nvSpPr>
          <p:cNvPr id="18" name="Textfeld 8"/>
          <p:cNvSpPr txBox="1"/>
          <p:nvPr/>
        </p:nvSpPr>
        <p:spPr>
          <a:xfrm>
            <a:off x="5002993" y="5065870"/>
            <a:ext cx="442750" cy="369332"/>
          </a:xfrm>
          <a:prstGeom prst="rect">
            <a:avLst/>
          </a:prstGeom>
          <a:noFill/>
        </p:spPr>
        <p:txBody>
          <a:bodyPr wrap="none" rtlCol="0">
            <a:spAutoFit/>
          </a:bodyPr>
          <a:lstStyle>
            <a:defPPr>
              <a:defRPr lang="en-US"/>
            </a:defPPr>
            <a:lvl1pPr>
              <a:defRPr>
                <a:solidFill>
                  <a:schemeClr val="accent4"/>
                </a:solidFill>
              </a:defRPr>
            </a:lvl1pPr>
          </a:lstStyle>
          <a:p>
            <a:r>
              <a:rPr lang="de-DE" dirty="0" smtClean="0">
                <a:solidFill>
                  <a:schemeClr val="tx1"/>
                </a:solidFill>
              </a:rPr>
              <a:t>(6)</a:t>
            </a:r>
            <a:endParaRPr lang="de-DE" dirty="0">
              <a:solidFill>
                <a:schemeClr val="tx1"/>
              </a:solidFill>
            </a:endParaRPr>
          </a:p>
        </p:txBody>
      </p:sp>
    </p:spTree>
    <p:extLst>
      <p:ext uri="{BB962C8B-B14F-4D97-AF65-F5344CB8AC3E}">
        <p14:creationId xmlns:p14="http://schemas.microsoft.com/office/powerpoint/2010/main" val="17592233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495925" y="1436688"/>
            <a:ext cx="3568701" cy="1588127"/>
          </a:xfrm>
        </p:spPr>
        <p:txBody>
          <a:bodyPr/>
          <a:lstStyle/>
          <a:p>
            <a:pPr eaLnBrk="0" hangingPunct="0">
              <a:spcBef>
                <a:spcPct val="30000"/>
              </a:spcBef>
              <a:buClr>
                <a:schemeClr val="accent6"/>
              </a:buClr>
              <a:defRPr/>
            </a:pPr>
            <a:r>
              <a:rPr lang="zh-CN" altLang="en-US" kern="0" dirty="0" smtClean="0">
                <a:solidFill>
                  <a:schemeClr val="accent6"/>
                </a:solidFill>
                <a:latin typeface="宋体" pitchFamily="2" charset="-122"/>
                <a:ea typeface="宋体" pitchFamily="2" charset="-122"/>
              </a:rPr>
              <a:t>功能概述</a:t>
            </a:r>
            <a:r>
              <a:rPr lang="en-US" altLang="zh-CN" kern="0" dirty="0" smtClean="0">
                <a:solidFill>
                  <a:schemeClr val="accent6"/>
                </a:solidFill>
                <a:latin typeface="宋体" pitchFamily="2" charset="-122"/>
                <a:ea typeface="宋体" pitchFamily="2" charset="-122"/>
              </a:rPr>
              <a:t>-2</a:t>
            </a:r>
            <a:endParaRPr lang="en-US" kern="0" dirty="0" smtClean="0">
              <a:solidFill>
                <a:schemeClr val="accent6"/>
              </a:solidFill>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补充材料</a:t>
            </a:r>
            <a:endParaRPr lang="en-US" altLang="zh-CN"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参考文献</a:t>
            </a:r>
            <a:endParaRPr lang="en-US" altLang="zh-CN"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关于本章节</a:t>
            </a:r>
            <a:endParaRPr lang="en-GB" b="0" dirty="0"/>
          </a:p>
        </p:txBody>
      </p:sp>
      <p:sp>
        <p:nvSpPr>
          <p:cNvPr id="5" name="Title 4"/>
          <p:cNvSpPr>
            <a:spLocks noGrp="1"/>
          </p:cNvSpPr>
          <p:nvPr>
            <p:ph type="title"/>
          </p:nvPr>
        </p:nvSpPr>
        <p:spPr/>
        <p:txBody>
          <a:bodyPr/>
          <a:lstStyle/>
          <a:p>
            <a:pPr lvl="0">
              <a:lnSpc>
                <a:spcPct val="90000"/>
              </a:lnSpc>
              <a:defRPr/>
            </a:pPr>
            <a:r>
              <a:rPr lang="zh-CN" altLang="en-US" sz="2800" kern="0" spc="10" dirty="0">
                <a:latin typeface="宋体" pitchFamily="2" charset="-122"/>
                <a:ea typeface="宋体" pitchFamily="2" charset="-122"/>
                <a:cs typeface="Cambria"/>
              </a:rPr>
              <a:t>图书章节</a:t>
            </a:r>
            <a:endParaRPr lang="de-DE" sz="2800" kern="0" spc="10" dirty="0">
              <a:latin typeface="宋体" pitchFamily="2" charset="-122"/>
              <a:ea typeface="宋体" pitchFamily="2" charset="-122"/>
              <a:cs typeface="Cambria"/>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285" y="1443990"/>
            <a:ext cx="4482465" cy="4716042"/>
          </a:xfrm>
          <a:prstGeom prst="rect">
            <a:avLst/>
          </a:prstGeom>
          <a:ln>
            <a:noFill/>
          </a:ln>
          <a:effectLst>
            <a:outerShdw blurRad="292100" dist="139700" dir="2700000" algn="tl" rotWithShape="0">
              <a:srgbClr val="333333">
                <a:alpha val="65000"/>
              </a:srgbClr>
            </a:outerShdw>
          </a:effectLst>
        </p:spPr>
      </p:pic>
      <p:sp>
        <p:nvSpPr>
          <p:cNvPr id="6" name="Textfeld 8"/>
          <p:cNvSpPr txBox="1"/>
          <p:nvPr/>
        </p:nvSpPr>
        <p:spPr>
          <a:xfrm>
            <a:off x="449580" y="1751626"/>
            <a:ext cx="442750" cy="369332"/>
          </a:xfrm>
          <a:prstGeom prst="rect">
            <a:avLst/>
          </a:prstGeom>
          <a:noFill/>
        </p:spPr>
        <p:txBody>
          <a:bodyPr wrap="none" rtlCol="0">
            <a:spAutoFit/>
          </a:bodyPr>
          <a:lstStyle>
            <a:defPPr>
              <a:defRPr lang="en-US"/>
            </a:defPPr>
            <a:lvl1pPr>
              <a:defRPr>
                <a:solidFill>
                  <a:schemeClr val="accent4"/>
                </a:solidFill>
              </a:defRPr>
            </a:lvl1pPr>
          </a:lstStyle>
          <a:p>
            <a:r>
              <a:rPr lang="de-DE" dirty="0">
                <a:solidFill>
                  <a:schemeClr val="tx1"/>
                </a:solidFill>
              </a:rPr>
              <a:t>(3)</a:t>
            </a:r>
          </a:p>
        </p:txBody>
      </p:sp>
      <p:sp>
        <p:nvSpPr>
          <p:cNvPr id="8" name="Textfeld 13"/>
          <p:cNvSpPr txBox="1"/>
          <p:nvPr/>
        </p:nvSpPr>
        <p:spPr>
          <a:xfrm>
            <a:off x="449580" y="1350419"/>
            <a:ext cx="442750" cy="369332"/>
          </a:xfrm>
          <a:prstGeom prst="rect">
            <a:avLst/>
          </a:prstGeom>
          <a:noFill/>
        </p:spPr>
        <p:txBody>
          <a:bodyPr wrap="none" rtlCol="0">
            <a:spAutoFit/>
          </a:bodyPr>
          <a:lstStyle>
            <a:defPPr>
              <a:defRPr lang="en-US"/>
            </a:defPPr>
            <a:lvl1pPr>
              <a:defRPr>
                <a:solidFill>
                  <a:schemeClr val="accent4"/>
                </a:solidFill>
              </a:defRPr>
            </a:lvl1pPr>
          </a:lstStyle>
          <a:p>
            <a:r>
              <a:rPr lang="de-DE" dirty="0">
                <a:solidFill>
                  <a:schemeClr val="tx1"/>
                </a:solidFill>
              </a:rPr>
              <a:t>(1)</a:t>
            </a:r>
          </a:p>
        </p:txBody>
      </p:sp>
      <p:sp>
        <p:nvSpPr>
          <p:cNvPr id="9" name="Textfeld 8"/>
          <p:cNvSpPr txBox="1"/>
          <p:nvPr/>
        </p:nvSpPr>
        <p:spPr>
          <a:xfrm>
            <a:off x="452154" y="1542669"/>
            <a:ext cx="442750" cy="369332"/>
          </a:xfrm>
          <a:prstGeom prst="rect">
            <a:avLst/>
          </a:prstGeom>
          <a:noFill/>
        </p:spPr>
        <p:txBody>
          <a:bodyPr wrap="none" rtlCol="0">
            <a:spAutoFit/>
          </a:bodyPr>
          <a:lstStyle>
            <a:defPPr>
              <a:defRPr lang="en-US"/>
            </a:defPPr>
            <a:lvl1pPr>
              <a:defRPr>
                <a:solidFill>
                  <a:schemeClr val="accent4"/>
                </a:solidFill>
              </a:defRPr>
            </a:lvl1pPr>
          </a:lstStyle>
          <a:p>
            <a:r>
              <a:rPr lang="de-DE" dirty="0" smtClean="0">
                <a:solidFill>
                  <a:schemeClr val="tx1"/>
                </a:solidFill>
              </a:rPr>
              <a:t>(2)</a:t>
            </a:r>
            <a:endParaRPr lang="de-DE" dirty="0">
              <a:solidFill>
                <a:schemeClr val="tx1"/>
              </a:solidFill>
            </a:endParaRPr>
          </a:p>
        </p:txBody>
      </p:sp>
    </p:spTree>
    <p:extLst>
      <p:ext uri="{BB962C8B-B14F-4D97-AF65-F5344CB8AC3E}">
        <p14:creationId xmlns:p14="http://schemas.microsoft.com/office/powerpoint/2010/main" val="17592233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2400" kern="0" spc="10" dirty="0">
                <a:latin typeface="宋体" pitchFamily="2" charset="-122"/>
                <a:ea typeface="宋体" pitchFamily="2" charset="-122"/>
                <a:cs typeface="Cambria"/>
              </a:rPr>
              <a:t>图书章节</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442" y="1476869"/>
            <a:ext cx="5617118" cy="4970185"/>
          </a:xfrm>
          <a:prstGeom prst="rect">
            <a:avLst/>
          </a:prstGeom>
          <a:ln>
            <a:noFill/>
          </a:ln>
          <a:effectLst>
            <a:outerShdw blurRad="292100" dist="139700" dir="2700000" algn="tl" rotWithShape="0">
              <a:srgbClr val="333333">
                <a:alpha val="65000"/>
              </a:srgbClr>
            </a:outerShdw>
          </a:effectLst>
        </p:spPr>
      </p:pic>
      <p:sp>
        <p:nvSpPr>
          <p:cNvPr id="6" name="Textfeld 10"/>
          <p:cNvSpPr txBox="1"/>
          <p:nvPr/>
        </p:nvSpPr>
        <p:spPr>
          <a:xfrm>
            <a:off x="394879" y="1594753"/>
            <a:ext cx="436338" cy="338554"/>
          </a:xfrm>
          <a:prstGeom prst="rect">
            <a:avLst/>
          </a:prstGeom>
          <a:noFill/>
        </p:spPr>
        <p:txBody>
          <a:bodyPr wrap="none" rtlCol="0">
            <a:spAutoFit/>
          </a:bodyPr>
          <a:lstStyle/>
          <a:p>
            <a:r>
              <a:rPr lang="de-DE" dirty="0" smtClean="0"/>
              <a:t>(1)</a:t>
            </a:r>
            <a:endParaRPr lang="de-DE" dirty="0"/>
          </a:p>
        </p:txBody>
      </p:sp>
      <p:sp>
        <p:nvSpPr>
          <p:cNvPr id="8" name="Textfeld 10"/>
          <p:cNvSpPr txBox="1"/>
          <p:nvPr/>
        </p:nvSpPr>
        <p:spPr>
          <a:xfrm>
            <a:off x="5563650" y="2490597"/>
            <a:ext cx="436338" cy="338554"/>
          </a:xfrm>
          <a:prstGeom prst="rect">
            <a:avLst/>
          </a:prstGeom>
          <a:noFill/>
        </p:spPr>
        <p:txBody>
          <a:bodyPr wrap="none" rtlCol="0">
            <a:spAutoFit/>
          </a:bodyPr>
          <a:lstStyle/>
          <a:p>
            <a:r>
              <a:rPr lang="de-DE" dirty="0" smtClean="0"/>
              <a:t>(2)</a:t>
            </a:r>
            <a:endParaRPr lang="de-DE" dirty="0"/>
          </a:p>
        </p:txBody>
      </p:sp>
      <p:sp>
        <p:nvSpPr>
          <p:cNvPr id="9" name="Textfeld 10"/>
          <p:cNvSpPr txBox="1"/>
          <p:nvPr/>
        </p:nvSpPr>
        <p:spPr>
          <a:xfrm>
            <a:off x="865725" y="1228922"/>
            <a:ext cx="436338" cy="338554"/>
          </a:xfrm>
          <a:prstGeom prst="rect">
            <a:avLst/>
          </a:prstGeom>
          <a:noFill/>
        </p:spPr>
        <p:txBody>
          <a:bodyPr wrap="none" rtlCol="0">
            <a:spAutoFit/>
          </a:bodyPr>
          <a:lstStyle/>
          <a:p>
            <a:r>
              <a:rPr lang="de-DE" dirty="0" smtClean="0"/>
              <a:t>(2)</a:t>
            </a:r>
            <a:endParaRPr lang="de-DE" dirty="0"/>
          </a:p>
        </p:txBody>
      </p:sp>
      <p:sp>
        <p:nvSpPr>
          <p:cNvPr id="10" name="Textfeld 10"/>
          <p:cNvSpPr txBox="1"/>
          <p:nvPr/>
        </p:nvSpPr>
        <p:spPr>
          <a:xfrm>
            <a:off x="671834" y="3148965"/>
            <a:ext cx="436338" cy="338554"/>
          </a:xfrm>
          <a:prstGeom prst="rect">
            <a:avLst/>
          </a:prstGeom>
          <a:noFill/>
        </p:spPr>
        <p:txBody>
          <a:bodyPr wrap="none" rtlCol="0">
            <a:spAutoFit/>
          </a:bodyPr>
          <a:lstStyle/>
          <a:p>
            <a:r>
              <a:rPr lang="de-DE" dirty="0" smtClean="0"/>
              <a:t>(3)</a:t>
            </a:r>
            <a:endParaRPr lang="de-DE" dirty="0"/>
          </a:p>
        </p:txBody>
      </p:sp>
      <p:sp>
        <p:nvSpPr>
          <p:cNvPr id="11" name="Textfeld 10"/>
          <p:cNvSpPr txBox="1"/>
          <p:nvPr/>
        </p:nvSpPr>
        <p:spPr>
          <a:xfrm>
            <a:off x="1698786" y="1237149"/>
            <a:ext cx="436338" cy="338554"/>
          </a:xfrm>
          <a:prstGeom prst="rect">
            <a:avLst/>
          </a:prstGeom>
          <a:noFill/>
        </p:spPr>
        <p:txBody>
          <a:bodyPr wrap="none" rtlCol="0">
            <a:spAutoFit/>
          </a:bodyPr>
          <a:lstStyle/>
          <a:p>
            <a:r>
              <a:rPr lang="de-DE" dirty="0" smtClean="0"/>
              <a:t>(3)</a:t>
            </a:r>
            <a:endParaRPr lang="de-DE" dirty="0"/>
          </a:p>
        </p:txBody>
      </p:sp>
      <p:sp>
        <p:nvSpPr>
          <p:cNvPr id="12" name="Content Placeholder 2"/>
          <p:cNvSpPr txBox="1">
            <a:spLocks/>
          </p:cNvSpPr>
          <p:nvPr/>
        </p:nvSpPr>
        <p:spPr bwMode="auto">
          <a:xfrm>
            <a:off x="6579475" y="1632386"/>
            <a:ext cx="3195145" cy="4099584"/>
          </a:xfrm>
          <a:prstGeom prst="rect">
            <a:avLst/>
          </a:prstGeom>
          <a:noFill/>
          <a:ln w="9525">
            <a:noFill/>
            <a:miter lim="800000"/>
            <a:headEnd/>
            <a:tailEnd/>
          </a:ln>
        </p:spPr>
        <p:txBody>
          <a:bodyPr wrap="square" lIns="0" tIns="0" rIns="0" bIns="0">
            <a:spAutoFit/>
          </a:bodyPr>
          <a:lstStyle/>
          <a:p>
            <a:pPr lvl="0" algn="l">
              <a:spcBef>
                <a:spcPct val="30000"/>
              </a:spcBef>
              <a:defRPr/>
            </a:pPr>
            <a:r>
              <a:rPr lang="zh-CN" altLang="en-US" b="1" kern="0" dirty="0" smtClean="0">
                <a:solidFill>
                  <a:schemeClr val="accent6"/>
                </a:solidFill>
                <a:latin typeface="宋体" pitchFamily="2" charset="-122"/>
                <a:ea typeface="宋体" pitchFamily="2" charset="-122"/>
              </a:rPr>
              <a:t>无权限浏览本书</a:t>
            </a:r>
            <a:endParaRPr lang="de-DE" kern="0" dirty="0" smtClean="0">
              <a:latin typeface="宋体" pitchFamily="2" charset="-122"/>
              <a:ea typeface="宋体" pitchFamily="2" charset="-122"/>
              <a:cs typeface="ヒラギノ角ゴ Pro W3" pitchFamily="-65" charset="-128"/>
            </a:endParaRPr>
          </a:p>
          <a:p>
            <a:pPr algn="l" eaLnBrk="0" hangingPunct="0">
              <a:spcBef>
                <a:spcPct val="30000"/>
              </a:spcBef>
              <a:defRPr/>
            </a:pPr>
            <a:endParaRPr lang="en-US" b="1" kern="0" dirty="0" smtClean="0">
              <a:solidFill>
                <a:schemeClr val="accent6"/>
              </a:solidFill>
              <a:latin typeface="宋体" pitchFamily="2" charset="-122"/>
              <a:ea typeface="宋体" pitchFamily="2" charset="-122"/>
            </a:endParaRPr>
          </a:p>
          <a:p>
            <a:pPr algn="l">
              <a:spcBef>
                <a:spcPct val="30000"/>
              </a:spcBef>
              <a:defRPr/>
            </a:pPr>
            <a:r>
              <a:rPr lang="zh-CN" altLang="en-US" kern="0" dirty="0" smtClean="0">
                <a:latin typeface="宋体" pitchFamily="2" charset="-122"/>
                <a:ea typeface="宋体" pitchFamily="2" charset="-122"/>
              </a:rPr>
              <a:t>如果您没有浏览权限，页面设计将有所不同</a:t>
            </a:r>
            <a:r>
              <a:rPr lang="en-US" kern="0" dirty="0" smtClean="0">
                <a:latin typeface="宋体" pitchFamily="2" charset="-122"/>
                <a:ea typeface="宋体" pitchFamily="2" charset="-122"/>
              </a:rPr>
              <a:t>:</a:t>
            </a:r>
          </a:p>
          <a:p>
            <a:pPr marL="342900" indent="-342900" algn="l">
              <a:spcBef>
                <a:spcPct val="30000"/>
              </a:spcBef>
              <a:buClr>
                <a:srgbClr val="031D45"/>
              </a:buClr>
              <a:buFont typeface="+mj-lt"/>
              <a:buAutoNum type="arabicParenR"/>
              <a:defRPr/>
            </a:pPr>
            <a:r>
              <a:rPr lang="zh-CN" altLang="en-US" kern="0" dirty="0" smtClean="0">
                <a:latin typeface="宋体" pitchFamily="2" charset="-122"/>
                <a:ea typeface="宋体" pitchFamily="2" charset="-122"/>
              </a:rPr>
              <a:t>页面上方蓝色条框下面显示一条黄色线</a:t>
            </a:r>
            <a:endParaRPr lang="en-US" kern="0" dirty="0" smtClean="0">
              <a:latin typeface="宋体" pitchFamily="2" charset="-122"/>
              <a:ea typeface="宋体" pitchFamily="2" charset="-122"/>
            </a:endParaRPr>
          </a:p>
          <a:p>
            <a:pPr marL="342900" indent="-342900" algn="l">
              <a:spcBef>
                <a:spcPct val="30000"/>
              </a:spcBef>
              <a:buClr>
                <a:srgbClr val="031D45"/>
              </a:buClr>
              <a:buFont typeface="+mj-lt"/>
              <a:buAutoNum type="arabicParenR"/>
              <a:defRPr/>
            </a:pPr>
            <a:r>
              <a:rPr lang="zh-CN" altLang="en-US" kern="0" dirty="0" smtClean="0">
                <a:latin typeface="宋体" pitchFamily="2" charset="-122"/>
                <a:ea typeface="宋体" pitchFamily="2" charset="-122"/>
              </a:rPr>
              <a:t>无下载链接，只出现“</a:t>
            </a:r>
            <a:r>
              <a:rPr lang="en-US" altLang="zh-CN" kern="0" dirty="0" smtClean="0">
                <a:latin typeface="宋体" pitchFamily="2" charset="-122"/>
                <a:ea typeface="宋体" pitchFamily="2" charset="-122"/>
              </a:rPr>
              <a:t>Look Inside</a:t>
            </a:r>
            <a:r>
              <a:rPr lang="zh-CN" altLang="en-US" kern="0" dirty="0" smtClean="0">
                <a:latin typeface="宋体" pitchFamily="2" charset="-122"/>
                <a:ea typeface="宋体" pitchFamily="2" charset="-122"/>
              </a:rPr>
              <a:t>”链接，</a:t>
            </a:r>
            <a:endParaRPr lang="en-US" altLang="zh-CN" kern="0" dirty="0" smtClean="0">
              <a:latin typeface="宋体" pitchFamily="2" charset="-122"/>
              <a:ea typeface="宋体" pitchFamily="2" charset="-122"/>
            </a:endParaRPr>
          </a:p>
          <a:p>
            <a:pPr marL="342900" indent="-342900" algn="l">
              <a:spcBef>
                <a:spcPct val="30000"/>
              </a:spcBef>
              <a:buClr>
                <a:srgbClr val="031D45"/>
              </a:buClr>
              <a:buFont typeface="+mj-lt"/>
              <a:buAutoNum type="arabicParenR"/>
              <a:defRPr/>
            </a:pPr>
            <a:r>
              <a:rPr lang="zh-CN" altLang="en-US" kern="0" dirty="0" smtClean="0">
                <a:latin typeface="宋体" pitchFamily="2" charset="-122"/>
                <a:ea typeface="宋体" pitchFamily="2" charset="-122"/>
              </a:rPr>
              <a:t>同时也会有“获得章节全文权限”</a:t>
            </a:r>
            <a:r>
              <a:rPr lang="en-US" kern="0" dirty="0" smtClean="0">
                <a:latin typeface="宋体" pitchFamily="2" charset="-122"/>
                <a:ea typeface="宋体" pitchFamily="2" charset="-122"/>
                <a:cs typeface="Calibri" pitchFamily="34" charset="0"/>
              </a:rPr>
              <a:t> </a:t>
            </a:r>
            <a:r>
              <a:rPr lang="zh-CN" altLang="en-US" kern="0" dirty="0" smtClean="0">
                <a:latin typeface="宋体" pitchFamily="2" charset="-122"/>
                <a:ea typeface="宋体" pitchFamily="2" charset="-122"/>
                <a:cs typeface="Calibri" pitchFamily="34" charset="0"/>
              </a:rPr>
              <a:t>的链接</a:t>
            </a:r>
            <a:r>
              <a:rPr lang="en-US" kern="0" dirty="0" smtClean="0">
                <a:latin typeface="宋体" pitchFamily="2" charset="-122"/>
                <a:ea typeface="宋体" pitchFamily="2" charset="-122"/>
              </a:rPr>
              <a:t/>
            </a:r>
            <a:br>
              <a:rPr lang="en-US" kern="0" dirty="0" smtClean="0">
                <a:latin typeface="宋体" pitchFamily="2" charset="-122"/>
                <a:ea typeface="宋体" pitchFamily="2" charset="-122"/>
              </a:rPr>
            </a:br>
            <a:endParaRPr lang="en-US" kern="0" dirty="0" smtClean="0">
              <a:latin typeface="宋体" pitchFamily="2" charset="-122"/>
              <a:ea typeface="宋体" pitchFamily="2" charset="-122"/>
            </a:endParaRPr>
          </a:p>
          <a:p>
            <a:pPr algn="l" eaLnBrk="0" hangingPunct="0">
              <a:spcBef>
                <a:spcPct val="30000"/>
              </a:spcBef>
              <a:defRPr/>
            </a:pPr>
            <a:r>
              <a:rPr lang="en-US" kern="0" dirty="0">
                <a:latin typeface="宋体" pitchFamily="2" charset="-122"/>
                <a:ea typeface="宋体" pitchFamily="2" charset="-122"/>
              </a:rPr>
              <a:t/>
            </a:r>
            <a:br>
              <a:rPr lang="en-US" kern="0" dirty="0">
                <a:latin typeface="宋体" pitchFamily="2" charset="-122"/>
                <a:ea typeface="宋体" pitchFamily="2" charset="-122"/>
              </a:rPr>
            </a:br>
            <a:endParaRPr lang="en-US" kern="0" dirty="0">
              <a:solidFill>
                <a:schemeClr val="accent6"/>
              </a:solidFill>
              <a:latin typeface="宋体" pitchFamily="2" charset="-122"/>
              <a:ea typeface="宋体" pitchFamily="2" charset="-122"/>
            </a:endParaRPr>
          </a:p>
        </p:txBody>
      </p:sp>
    </p:spTree>
    <p:extLst>
      <p:ext uri="{BB962C8B-B14F-4D97-AF65-F5344CB8AC3E}">
        <p14:creationId xmlns:p14="http://schemas.microsoft.com/office/powerpoint/2010/main" val="25188311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p:txBody>
          <a:bodyPr/>
          <a:lstStyle/>
          <a:p>
            <a:r>
              <a:rPr lang="en-GB" dirty="0"/>
              <a:t>7</a:t>
            </a:r>
            <a:r>
              <a:rPr lang="en-GB" dirty="0" smtClean="0"/>
              <a:t>.0</a:t>
            </a:r>
            <a:endParaRPr lang="en-GB" dirty="0"/>
          </a:p>
        </p:txBody>
      </p:sp>
      <p:sp>
        <p:nvSpPr>
          <p:cNvPr id="4" name="Title 3"/>
          <p:cNvSpPr>
            <a:spLocks noGrp="1"/>
          </p:cNvSpPr>
          <p:nvPr>
            <p:ph type="title"/>
          </p:nvPr>
        </p:nvSpPr>
        <p:spPr/>
        <p:txBody>
          <a:bodyPr/>
          <a:lstStyle/>
          <a:p>
            <a:r>
              <a:rPr lang="zh-CN" altLang="en-US" dirty="0"/>
              <a:t>参考文献主页</a:t>
            </a:r>
          </a:p>
        </p:txBody>
      </p:sp>
      <p:sp>
        <p:nvSpPr>
          <p:cNvPr id="7" name="Inhaltsplatzhalter 2"/>
          <p:cNvSpPr txBox="1">
            <a:spLocks/>
          </p:cNvSpPr>
          <p:nvPr/>
        </p:nvSpPr>
        <p:spPr>
          <a:xfrm>
            <a:off x="956442" y="1159313"/>
            <a:ext cx="7848600" cy="3053144"/>
          </a:xfrm>
          <a:prstGeom prst="rect">
            <a:avLst/>
          </a:prstGeom>
        </p:spPr>
        <p:txBody>
          <a:bodyPr/>
          <a:lstStyle/>
          <a:p>
            <a:pPr marL="285750" marR="0" lvl="0" indent="-285750" algn="l" defTabSz="914400" rtl="0" eaLnBrk="0" fontAlgn="base" latinLnBrk="0" hangingPunct="0">
              <a:lnSpc>
                <a:spcPct val="120000"/>
              </a:lnSpc>
              <a:spcBef>
                <a:spcPct val="40000"/>
              </a:spcBef>
              <a:spcAft>
                <a:spcPct val="0"/>
              </a:spcAft>
              <a:buClr>
                <a:schemeClr val="accent2"/>
              </a:buClr>
              <a:buSzPct val="130000"/>
              <a:buFont typeface="Arial" pitchFamily="34" charset="0"/>
              <a:buChar char="•"/>
              <a:tabLst/>
              <a:defRPr/>
            </a:pPr>
            <a:r>
              <a:rPr kumimoji="0" lang="zh-CN" altLang="en-US" b="0" i="0" u="none" strike="noStrike" kern="0" cap="none" spc="0" normalizeH="0" baseline="0" noProof="0" dirty="0" smtClean="0">
                <a:ln>
                  <a:noFill/>
                </a:ln>
                <a:solidFill>
                  <a:schemeClr val="bg1"/>
                </a:solidFill>
                <a:effectLst/>
                <a:uLnTx/>
                <a:uFillTx/>
                <a:latin typeface="宋体" pitchFamily="2" charset="-122"/>
                <a:ea typeface="宋体" pitchFamily="2" charset="-122"/>
                <a:cs typeface="ヒラギノ角ゴ Pro W3" pitchFamily="-65" charset="-128"/>
              </a:rPr>
              <a:t>功能概述</a:t>
            </a:r>
            <a:endParaRPr kumimoji="0" lang="en-US" altLang="zh-CN" b="0" i="0" u="none" strike="noStrike" kern="0" cap="none" spc="0" normalizeH="0" baseline="0" noProof="0" dirty="0" smtClean="0">
              <a:ln>
                <a:noFill/>
              </a:ln>
              <a:solidFill>
                <a:schemeClr val="bg1"/>
              </a:solidFill>
              <a:effectLst/>
              <a:uLnTx/>
              <a:uFillTx/>
              <a:latin typeface="宋体" pitchFamily="2" charset="-122"/>
              <a:ea typeface="宋体" pitchFamily="2" charset="-122"/>
              <a:cs typeface="ヒラギノ角ゴ Pro W3" pitchFamily="-65" charset="-128"/>
            </a:endParaRPr>
          </a:p>
          <a:p>
            <a:pPr marL="285750" marR="0" lvl="0" indent="-285750" algn="l" defTabSz="914400" rtl="0" eaLnBrk="0" fontAlgn="base" latinLnBrk="0" hangingPunct="0">
              <a:lnSpc>
                <a:spcPct val="120000"/>
              </a:lnSpc>
              <a:spcBef>
                <a:spcPct val="40000"/>
              </a:spcBef>
              <a:spcAft>
                <a:spcPct val="0"/>
              </a:spcAft>
              <a:buClr>
                <a:schemeClr val="accent2"/>
              </a:buClr>
              <a:buSzPct val="130000"/>
              <a:buFont typeface="Arial" pitchFamily="34" charset="0"/>
              <a:buChar char="•"/>
              <a:tabLst/>
              <a:defRPr/>
            </a:pPr>
            <a:r>
              <a:rPr kumimoji="0" lang="zh-CN" altLang="en-US" b="0" i="0" u="none" strike="noStrike" kern="0" cap="none" spc="0" normalizeH="0" baseline="0" noProof="0" dirty="0" smtClean="0">
                <a:ln>
                  <a:noFill/>
                </a:ln>
                <a:solidFill>
                  <a:schemeClr val="bg1"/>
                </a:solidFill>
                <a:effectLst/>
                <a:uLnTx/>
                <a:uFillTx/>
                <a:latin typeface="宋体" pitchFamily="2" charset="-122"/>
                <a:ea typeface="宋体" pitchFamily="2" charset="-122"/>
                <a:cs typeface="ヒラギノ角ゴ Pro W3" pitchFamily="-65" charset="-128"/>
              </a:rPr>
              <a:t>在参考文献内按特定词搜索</a:t>
            </a:r>
            <a:endParaRPr kumimoji="0" lang="de-DE" b="0" i="0" u="none" strike="noStrike" kern="0" cap="none" spc="0" normalizeH="0" baseline="0" noProof="0" dirty="0" smtClean="0">
              <a:ln>
                <a:noFill/>
              </a:ln>
              <a:solidFill>
                <a:schemeClr val="bg1"/>
              </a:solidFill>
              <a:effectLst/>
              <a:uLnTx/>
              <a:uFillTx/>
              <a:latin typeface="宋体" pitchFamily="2" charset="-122"/>
              <a:ea typeface="宋体" pitchFamily="2" charset="-122"/>
              <a:cs typeface="ヒラギノ角ゴ Pro W3" pitchFamily="-65" charset="-128"/>
            </a:endParaRPr>
          </a:p>
          <a:p>
            <a:pPr marL="285750" marR="0" lvl="0" indent="-285750" algn="l" defTabSz="914400" rtl="0" eaLnBrk="0" fontAlgn="base" latinLnBrk="0" hangingPunct="0">
              <a:lnSpc>
                <a:spcPct val="120000"/>
              </a:lnSpc>
              <a:spcBef>
                <a:spcPct val="40000"/>
              </a:spcBef>
              <a:spcAft>
                <a:spcPct val="0"/>
              </a:spcAft>
              <a:buClr>
                <a:schemeClr val="accent2"/>
              </a:buClr>
              <a:buSzPct val="130000"/>
              <a:buFont typeface="Arial" pitchFamily="34" charset="0"/>
              <a:buChar char="•"/>
              <a:tabLst/>
              <a:defRPr/>
            </a:pPr>
            <a:r>
              <a:rPr lang="zh-CN" altLang="en-US" kern="0" noProof="0" dirty="0" smtClean="0">
                <a:solidFill>
                  <a:schemeClr val="bg1"/>
                </a:solidFill>
                <a:latin typeface="宋体" pitchFamily="2" charset="-122"/>
                <a:ea typeface="宋体" pitchFamily="2" charset="-122"/>
                <a:cs typeface="ヒラギノ角ゴ Pro W3" pitchFamily="-65" charset="-128"/>
              </a:rPr>
              <a:t>浏览</a:t>
            </a:r>
            <a:r>
              <a:rPr kumimoji="0" lang="zh-CN" altLang="en-US" b="0" i="0" u="none" strike="noStrike" kern="0" cap="none" spc="0" normalizeH="0" baseline="0" noProof="0" dirty="0" smtClean="0">
                <a:ln>
                  <a:noFill/>
                </a:ln>
                <a:solidFill>
                  <a:schemeClr val="bg1"/>
                </a:solidFill>
                <a:effectLst/>
                <a:uLnTx/>
                <a:uFillTx/>
                <a:latin typeface="宋体" pitchFamily="2" charset="-122"/>
                <a:ea typeface="宋体" pitchFamily="2" charset="-122"/>
                <a:cs typeface="ヒラギノ角ゴ Pro W3" pitchFamily="-65" charset="-128"/>
              </a:rPr>
              <a:t>参考文献条目</a:t>
            </a:r>
            <a:endParaRPr kumimoji="0" lang="en-US" altLang="zh-CN" b="0" i="0" u="none" strike="noStrike" kern="0" cap="none" spc="0" normalizeH="0" baseline="0" noProof="0" dirty="0" smtClean="0">
              <a:ln>
                <a:noFill/>
              </a:ln>
              <a:solidFill>
                <a:schemeClr val="bg1"/>
              </a:solidFill>
              <a:effectLst/>
              <a:uLnTx/>
              <a:uFillTx/>
              <a:latin typeface="宋体" pitchFamily="2" charset="-122"/>
              <a:ea typeface="宋体" pitchFamily="2" charset="-122"/>
              <a:cs typeface="ヒラギノ角ゴ Pro W3" pitchFamily="-65" charset="-128"/>
            </a:endParaRPr>
          </a:p>
          <a:p>
            <a:pPr marL="285750" marR="0" lvl="0" indent="-285750" algn="l" defTabSz="914400" rtl="0" eaLnBrk="0" fontAlgn="base" latinLnBrk="0" hangingPunct="0">
              <a:lnSpc>
                <a:spcPct val="120000"/>
              </a:lnSpc>
              <a:spcBef>
                <a:spcPct val="40000"/>
              </a:spcBef>
              <a:spcAft>
                <a:spcPct val="0"/>
              </a:spcAft>
              <a:buClr>
                <a:schemeClr val="accent2"/>
              </a:buClr>
              <a:buSzPct val="130000"/>
              <a:buFont typeface="Arial" pitchFamily="34" charset="0"/>
              <a:buChar char="•"/>
              <a:tabLst/>
              <a:defRPr/>
            </a:pPr>
            <a:endParaRPr kumimoji="0" lang="de-DE" sz="1600" b="0" i="0" u="none" strike="noStrike" kern="0" cap="none" spc="0" normalizeH="0" baseline="0" noProof="0" dirty="0" smtClean="0">
              <a:ln>
                <a:noFill/>
              </a:ln>
              <a:solidFill>
                <a:schemeClr val="bg1"/>
              </a:solidFill>
              <a:effectLst/>
              <a:uLnTx/>
              <a:uFillTx/>
              <a:latin typeface="宋体" pitchFamily="2" charset="-122"/>
              <a:ea typeface="宋体" pitchFamily="2" charset="-122"/>
              <a:cs typeface="ヒラギノ角ゴ Pro W3" pitchFamily="-65" charset="-128"/>
            </a:endParaRPr>
          </a:p>
          <a:p>
            <a:pPr marL="285750" marR="0" lvl="0" indent="-285750" algn="l" defTabSz="914400" rtl="0" eaLnBrk="0" fontAlgn="base" latinLnBrk="0" hangingPunct="0">
              <a:lnSpc>
                <a:spcPct val="120000"/>
              </a:lnSpc>
              <a:spcBef>
                <a:spcPct val="40000"/>
              </a:spcBef>
              <a:spcAft>
                <a:spcPct val="0"/>
              </a:spcAft>
              <a:buClr>
                <a:schemeClr val="accent2"/>
              </a:buClr>
              <a:buSzPct val="130000"/>
              <a:buFont typeface="Arial" pitchFamily="34" charset="0"/>
              <a:buNone/>
              <a:tabLst/>
              <a:defRPr/>
            </a:pPr>
            <a:r>
              <a:rPr kumimoji="0" lang="zh-CN" altLang="en-US" sz="2000" i="0" u="none" strike="noStrike" kern="0" cap="none" spc="0" normalizeH="0" baseline="0" noProof="0" dirty="0" smtClean="0">
                <a:ln>
                  <a:noFill/>
                </a:ln>
                <a:solidFill>
                  <a:schemeClr val="bg1"/>
                </a:solidFill>
                <a:effectLst/>
                <a:uLnTx/>
                <a:uFillTx/>
                <a:latin typeface="宋体" pitchFamily="2" charset="-122"/>
                <a:ea typeface="宋体" pitchFamily="2" charset="-122"/>
                <a:cs typeface="ヒラギノ角ゴ Pro W3" pitchFamily="-65" charset="-128"/>
              </a:rPr>
              <a:t>参考文献条目</a:t>
            </a:r>
            <a:endParaRPr kumimoji="0" lang="de-DE" sz="2000" i="0" u="none" strike="noStrike" kern="0" cap="none" spc="0" normalizeH="0" baseline="0" noProof="0" dirty="0" smtClean="0">
              <a:ln>
                <a:noFill/>
              </a:ln>
              <a:solidFill>
                <a:schemeClr val="bg1"/>
              </a:solidFill>
              <a:effectLst/>
              <a:uLnTx/>
              <a:uFillTx/>
              <a:latin typeface="宋体" pitchFamily="2" charset="-122"/>
              <a:ea typeface="宋体" pitchFamily="2" charset="-122"/>
              <a:cs typeface="ヒラギノ角ゴ Pro W3" pitchFamily="-65" charset="-128"/>
            </a:endParaRPr>
          </a:p>
          <a:p>
            <a:pPr marL="285750" lvl="0" indent="-285750" algn="l">
              <a:lnSpc>
                <a:spcPct val="120000"/>
              </a:lnSpc>
              <a:spcBef>
                <a:spcPct val="40000"/>
              </a:spcBef>
              <a:buClr>
                <a:schemeClr val="accent2"/>
              </a:buClr>
              <a:buSzPct val="130000"/>
              <a:buFont typeface="Arial" pitchFamily="34" charset="0"/>
              <a:buChar char="•"/>
              <a:defRPr/>
            </a:pPr>
            <a:r>
              <a:rPr lang="zh-CN" altLang="en-US" kern="0" dirty="0" smtClean="0">
                <a:solidFill>
                  <a:schemeClr val="bg1"/>
                </a:solidFill>
                <a:latin typeface="宋体" pitchFamily="2" charset="-122"/>
                <a:ea typeface="宋体" pitchFamily="2" charset="-122"/>
                <a:cs typeface="ヒラギノ角ゴ Pro W3" pitchFamily="-65" charset="-128"/>
              </a:rPr>
              <a:t>功能概述</a:t>
            </a:r>
            <a:r>
              <a:rPr kumimoji="0" lang="de-DE" sz="1600" b="0" i="0" u="none" strike="noStrike" kern="0" cap="none" spc="0" normalizeH="0" baseline="0" noProof="0" dirty="0" smtClean="0">
                <a:ln>
                  <a:noFill/>
                </a:ln>
                <a:solidFill>
                  <a:schemeClr val="bg1"/>
                </a:solidFill>
                <a:effectLst/>
                <a:uLnTx/>
                <a:uFillTx/>
                <a:latin typeface="Calibri"/>
                <a:ea typeface="ヒラギノ角ゴ Pro W3" pitchFamily="-65" charset="-128"/>
                <a:cs typeface="ヒラギノ角ゴ Pro W3" pitchFamily="-65" charset="-128"/>
              </a:rPr>
              <a:t/>
            </a:r>
            <a:br>
              <a:rPr kumimoji="0" lang="de-DE" sz="1600" b="0" i="0" u="none" strike="noStrike" kern="0" cap="none" spc="0" normalizeH="0" baseline="0" noProof="0" dirty="0" smtClean="0">
                <a:ln>
                  <a:noFill/>
                </a:ln>
                <a:solidFill>
                  <a:schemeClr val="bg1"/>
                </a:solidFill>
                <a:effectLst/>
                <a:uLnTx/>
                <a:uFillTx/>
                <a:latin typeface="Calibri"/>
                <a:ea typeface="ヒラギノ角ゴ Pro W3" pitchFamily="-65" charset="-128"/>
                <a:cs typeface="ヒラギノ角ゴ Pro W3" pitchFamily="-65" charset="-128"/>
              </a:rPr>
            </a:br>
            <a:endParaRPr kumimoji="0" lang="de-DE" sz="1600" b="0" i="0" u="none" strike="noStrike" kern="0" cap="none" spc="0" normalizeH="0" baseline="0" noProof="0" dirty="0">
              <a:ln>
                <a:noFill/>
              </a:ln>
              <a:solidFill>
                <a:schemeClr val="bg1"/>
              </a:solidFill>
              <a:effectLst/>
              <a:uLnTx/>
              <a:uFillTx/>
              <a:latin typeface="Calibri"/>
              <a:ea typeface="ヒラギノ角ゴ Pro W3" pitchFamily="-65" charset="-128"/>
              <a:cs typeface="ヒラギノ角ゴ Pro W3" pitchFamily="-65" charset="-128"/>
            </a:endParaRPr>
          </a:p>
        </p:txBody>
      </p:sp>
    </p:spTree>
    <p:extLst>
      <p:ext uri="{BB962C8B-B14F-4D97-AF65-F5344CB8AC3E}">
        <p14:creationId xmlns:p14="http://schemas.microsoft.com/office/powerpoint/2010/main" val="41411563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438900" y="1436688"/>
            <a:ext cx="2625726" cy="3176254"/>
          </a:xfrm>
        </p:spPr>
        <p:txBody>
          <a:bodyPr/>
          <a:lstStyle/>
          <a:p>
            <a:pPr eaLnBrk="0" hangingPunct="0">
              <a:spcBef>
                <a:spcPct val="30000"/>
              </a:spcBef>
              <a:buClr>
                <a:schemeClr val="accent6"/>
              </a:buClr>
              <a:defRPr/>
            </a:pPr>
            <a:r>
              <a:rPr lang="zh-CN" altLang="en-US" kern="0" dirty="0" smtClean="0">
                <a:solidFill>
                  <a:schemeClr val="accent6"/>
                </a:solidFill>
                <a:latin typeface="Calibri" pitchFamily="34" charset="0"/>
                <a:cs typeface="Calibri" pitchFamily="34" charset="0"/>
              </a:rPr>
              <a:t>功能概述</a:t>
            </a:r>
            <a:endParaRPr lang="en-US" kern="0" dirty="0" smtClean="0">
              <a:solidFill>
                <a:schemeClr val="accent6"/>
              </a:solidFill>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在</a:t>
            </a:r>
            <a:r>
              <a:rPr lang="zh-CN" altLang="en-US" b="0" kern="0" dirty="0">
                <a:latin typeface="Calibri" pitchFamily="34" charset="0"/>
                <a:cs typeface="Calibri" pitchFamily="34" charset="0"/>
              </a:rPr>
              <a:t>参考文献内搜索</a:t>
            </a:r>
          </a:p>
          <a:p>
            <a:pPr marL="342900" indent="-342900" eaLnBrk="0" hangingPunct="0">
              <a:spcBef>
                <a:spcPct val="30000"/>
              </a:spcBef>
              <a:buClr>
                <a:schemeClr val="accent4"/>
              </a:buClr>
              <a:buFont typeface="+mj-lt"/>
              <a:buAutoNum type="arabicParenR"/>
              <a:defRPr/>
            </a:pPr>
            <a:r>
              <a:rPr lang="zh-CN" altLang="en-US" b="0" kern="0" dirty="0">
                <a:latin typeface="Calibri" pitchFamily="34" charset="0"/>
                <a:cs typeface="Calibri" pitchFamily="34" charset="0"/>
              </a:rPr>
              <a:t>出版</a:t>
            </a:r>
            <a:r>
              <a:rPr lang="zh-CN" altLang="en-US" b="0" kern="0" dirty="0" smtClean="0">
                <a:latin typeface="Calibri" pitchFamily="34" charset="0"/>
                <a:cs typeface="Calibri" pitchFamily="34" charset="0"/>
              </a:rPr>
              <a:t>年限</a:t>
            </a:r>
            <a:endParaRPr lang="en-US" altLang="zh-CN"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a:latin typeface="Calibri" pitchFamily="34" charset="0"/>
                <a:cs typeface="Calibri" pitchFamily="34" charset="0"/>
              </a:rPr>
              <a:t>参考文献标题</a:t>
            </a:r>
          </a:p>
          <a:p>
            <a:pPr marL="342900" indent="-342900" eaLnBrk="0" hangingPunct="0">
              <a:spcBef>
                <a:spcPct val="30000"/>
              </a:spcBef>
              <a:buClr>
                <a:schemeClr val="accent4"/>
              </a:buClr>
              <a:buFont typeface="+mj-lt"/>
              <a:buAutoNum type="arabicParenR"/>
              <a:defRPr/>
            </a:pPr>
            <a:r>
              <a:rPr lang="zh-CN" altLang="en-US" b="0" kern="0" dirty="0">
                <a:latin typeface="Calibri" pitchFamily="34" charset="0"/>
                <a:cs typeface="Calibri" pitchFamily="34" charset="0"/>
              </a:rPr>
              <a:t>作者</a:t>
            </a:r>
            <a:r>
              <a:rPr lang="en-US" altLang="zh-CN" b="0" kern="0" dirty="0">
                <a:latin typeface="Calibri" pitchFamily="34" charset="0"/>
                <a:cs typeface="Calibri" pitchFamily="34" charset="0"/>
              </a:rPr>
              <a:t>&amp;ISBN </a:t>
            </a:r>
          </a:p>
          <a:p>
            <a:pPr marL="342900" indent="-342900" eaLnBrk="0" hangingPunct="0">
              <a:spcBef>
                <a:spcPct val="30000"/>
              </a:spcBef>
              <a:buClr>
                <a:schemeClr val="accent4"/>
              </a:buClr>
              <a:buFont typeface="+mj-lt"/>
              <a:buAutoNum type="arabicParenR"/>
              <a:defRPr/>
            </a:pPr>
            <a:r>
              <a:rPr lang="zh-CN" altLang="en-US" b="0" kern="0" dirty="0">
                <a:latin typeface="Calibri" pitchFamily="34" charset="0"/>
                <a:cs typeface="Calibri" pitchFamily="34" charset="0"/>
              </a:rPr>
              <a:t>内容查看</a:t>
            </a:r>
            <a:r>
              <a:rPr lang="en-US" altLang="zh-CN" b="0" kern="0" dirty="0">
                <a:latin typeface="Calibri" pitchFamily="34" charset="0"/>
                <a:cs typeface="Calibri" pitchFamily="34" charset="0"/>
              </a:rPr>
              <a:t>(</a:t>
            </a:r>
            <a:r>
              <a:rPr lang="zh-CN" altLang="en-US" b="0" kern="0" dirty="0">
                <a:latin typeface="Calibri" pitchFamily="34" charset="0"/>
                <a:cs typeface="Calibri" pitchFamily="34" charset="0"/>
              </a:rPr>
              <a:t>预览</a:t>
            </a:r>
            <a:r>
              <a:rPr lang="en-US" altLang="zh-CN" b="0" kern="0" dirty="0">
                <a:latin typeface="Calibri" pitchFamily="34" charset="0"/>
                <a:cs typeface="Calibri" pitchFamily="34" charset="0"/>
              </a:rPr>
              <a:t>)</a:t>
            </a: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参考</a:t>
            </a:r>
            <a:r>
              <a:rPr lang="zh-CN" altLang="en-US" b="0" kern="0" dirty="0">
                <a:latin typeface="Calibri" pitchFamily="34" charset="0"/>
                <a:cs typeface="Calibri" pitchFamily="34" charset="0"/>
              </a:rPr>
              <a:t>文献条目及内容列表</a:t>
            </a:r>
          </a:p>
        </p:txBody>
      </p:sp>
      <p:sp>
        <p:nvSpPr>
          <p:cNvPr id="5" name="Title 4"/>
          <p:cNvSpPr>
            <a:spLocks noGrp="1"/>
          </p:cNvSpPr>
          <p:nvPr>
            <p:ph type="title"/>
          </p:nvPr>
        </p:nvSpPr>
        <p:spPr/>
        <p:txBody>
          <a:bodyPr/>
          <a:lstStyle/>
          <a:p>
            <a:pPr lvl="0">
              <a:lnSpc>
                <a:spcPct val="90000"/>
              </a:lnSpc>
              <a:defRPr/>
            </a:pPr>
            <a:r>
              <a:rPr lang="zh-CN" altLang="en-US" sz="2800" kern="0" spc="10" dirty="0">
                <a:latin typeface="SimSun" pitchFamily="2" charset="-122"/>
                <a:ea typeface="SimSun" pitchFamily="2" charset="-122"/>
                <a:cs typeface="Cambria"/>
              </a:rPr>
              <a:t>参考文献主页</a:t>
            </a:r>
            <a:endParaRPr lang="de-DE" sz="2800" kern="0" spc="10" dirty="0">
              <a:latin typeface="SimSun" pitchFamily="2" charset="-122"/>
              <a:ea typeface="SimSun" pitchFamily="2" charset="-122"/>
              <a:cs typeface="Cambria"/>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240" y="1490317"/>
            <a:ext cx="5395582" cy="4703068"/>
          </a:xfrm>
          <a:prstGeom prst="rect">
            <a:avLst/>
          </a:prstGeom>
          <a:ln>
            <a:noFill/>
          </a:ln>
          <a:effectLst>
            <a:outerShdw blurRad="292100" dist="139700" dir="2700000" algn="tl" rotWithShape="0">
              <a:srgbClr val="333333">
                <a:alpha val="65000"/>
              </a:srgbClr>
            </a:outerShdw>
          </a:effectLst>
        </p:spPr>
      </p:pic>
      <p:sp>
        <p:nvSpPr>
          <p:cNvPr id="6" name="Textfeld 10"/>
          <p:cNvSpPr txBox="1"/>
          <p:nvPr/>
        </p:nvSpPr>
        <p:spPr>
          <a:xfrm>
            <a:off x="4232910" y="1189863"/>
            <a:ext cx="436338" cy="338554"/>
          </a:xfrm>
          <a:prstGeom prst="rect">
            <a:avLst/>
          </a:prstGeom>
          <a:noFill/>
        </p:spPr>
        <p:txBody>
          <a:bodyPr wrap="none" rtlCol="0">
            <a:spAutoFit/>
          </a:bodyPr>
          <a:lstStyle/>
          <a:p>
            <a:r>
              <a:rPr lang="de-DE" dirty="0" smtClean="0"/>
              <a:t>(1)</a:t>
            </a:r>
            <a:endParaRPr lang="de-DE" dirty="0"/>
          </a:p>
        </p:txBody>
      </p:sp>
      <p:sp>
        <p:nvSpPr>
          <p:cNvPr id="8" name="Textfeld 11"/>
          <p:cNvSpPr txBox="1"/>
          <p:nvPr/>
        </p:nvSpPr>
        <p:spPr>
          <a:xfrm>
            <a:off x="685038" y="1768376"/>
            <a:ext cx="436338" cy="338554"/>
          </a:xfrm>
          <a:prstGeom prst="rect">
            <a:avLst/>
          </a:prstGeom>
          <a:noFill/>
        </p:spPr>
        <p:txBody>
          <a:bodyPr wrap="none" rtlCol="0">
            <a:spAutoFit/>
          </a:bodyPr>
          <a:lstStyle/>
          <a:p>
            <a:r>
              <a:rPr lang="de-DE" dirty="0" smtClean="0"/>
              <a:t>(2)</a:t>
            </a:r>
            <a:endParaRPr lang="de-DE" dirty="0"/>
          </a:p>
        </p:txBody>
      </p:sp>
      <p:sp>
        <p:nvSpPr>
          <p:cNvPr id="9" name="Textfeld 12"/>
          <p:cNvSpPr txBox="1"/>
          <p:nvPr/>
        </p:nvSpPr>
        <p:spPr>
          <a:xfrm>
            <a:off x="687612" y="1975259"/>
            <a:ext cx="436338" cy="338554"/>
          </a:xfrm>
          <a:prstGeom prst="rect">
            <a:avLst/>
          </a:prstGeom>
          <a:noFill/>
        </p:spPr>
        <p:txBody>
          <a:bodyPr wrap="none" rtlCol="0">
            <a:spAutoFit/>
          </a:bodyPr>
          <a:lstStyle/>
          <a:p>
            <a:r>
              <a:rPr lang="de-DE" dirty="0" smtClean="0"/>
              <a:t>(3)</a:t>
            </a:r>
            <a:endParaRPr lang="de-DE" dirty="0"/>
          </a:p>
        </p:txBody>
      </p:sp>
      <p:sp>
        <p:nvSpPr>
          <p:cNvPr id="10" name="Textfeld 13"/>
          <p:cNvSpPr txBox="1"/>
          <p:nvPr/>
        </p:nvSpPr>
        <p:spPr>
          <a:xfrm>
            <a:off x="677037" y="2414016"/>
            <a:ext cx="436338" cy="338554"/>
          </a:xfrm>
          <a:prstGeom prst="rect">
            <a:avLst/>
          </a:prstGeom>
          <a:noFill/>
        </p:spPr>
        <p:txBody>
          <a:bodyPr wrap="none" rtlCol="0">
            <a:spAutoFit/>
          </a:bodyPr>
          <a:lstStyle/>
          <a:p>
            <a:r>
              <a:rPr lang="de-DE" dirty="0" smtClean="0"/>
              <a:t>(4)</a:t>
            </a:r>
            <a:endParaRPr lang="de-DE" dirty="0"/>
          </a:p>
        </p:txBody>
      </p:sp>
      <p:sp>
        <p:nvSpPr>
          <p:cNvPr id="11" name="Textfeld 14"/>
          <p:cNvSpPr txBox="1"/>
          <p:nvPr/>
        </p:nvSpPr>
        <p:spPr>
          <a:xfrm>
            <a:off x="5484876" y="2431542"/>
            <a:ext cx="436338" cy="338554"/>
          </a:xfrm>
          <a:prstGeom prst="rect">
            <a:avLst/>
          </a:prstGeom>
          <a:noFill/>
        </p:spPr>
        <p:txBody>
          <a:bodyPr wrap="none" rtlCol="0">
            <a:spAutoFit/>
          </a:bodyPr>
          <a:lstStyle/>
          <a:p>
            <a:r>
              <a:rPr lang="de-DE" dirty="0" smtClean="0"/>
              <a:t>(5)</a:t>
            </a:r>
            <a:endParaRPr lang="de-DE" dirty="0"/>
          </a:p>
        </p:txBody>
      </p:sp>
      <p:sp>
        <p:nvSpPr>
          <p:cNvPr id="12" name="Textfeld 15"/>
          <p:cNvSpPr txBox="1"/>
          <p:nvPr/>
        </p:nvSpPr>
        <p:spPr>
          <a:xfrm>
            <a:off x="685038" y="3343049"/>
            <a:ext cx="436338" cy="338554"/>
          </a:xfrm>
          <a:prstGeom prst="rect">
            <a:avLst/>
          </a:prstGeom>
          <a:noFill/>
        </p:spPr>
        <p:txBody>
          <a:bodyPr wrap="none" rtlCol="0">
            <a:spAutoFit/>
          </a:bodyPr>
          <a:lstStyle/>
          <a:p>
            <a:r>
              <a:rPr lang="de-DE" dirty="0" smtClean="0"/>
              <a:t>(6)</a:t>
            </a:r>
            <a:endParaRPr lang="de-DE" dirty="0"/>
          </a:p>
        </p:txBody>
      </p:sp>
    </p:spTree>
    <p:extLst>
      <p:ext uri="{BB962C8B-B14F-4D97-AF65-F5344CB8AC3E}">
        <p14:creationId xmlns:p14="http://schemas.microsoft.com/office/powerpoint/2010/main" val="251883115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2400" kern="0" spc="10" dirty="0">
                <a:latin typeface="SimSun" pitchFamily="2" charset="-122"/>
                <a:ea typeface="SimSun" pitchFamily="2" charset="-122"/>
                <a:cs typeface="Cambria"/>
              </a:rPr>
              <a:t>参考文献主页</a:t>
            </a:r>
            <a:endParaRPr lang="en-GB"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426" r="11957"/>
          <a:stretch/>
        </p:blipFill>
        <p:spPr>
          <a:xfrm>
            <a:off x="704850" y="1492321"/>
            <a:ext cx="5539487" cy="3689243"/>
          </a:xfrm>
          <a:prstGeom prst="rect">
            <a:avLst/>
          </a:prstGeom>
          <a:ln>
            <a:noFill/>
          </a:ln>
          <a:effectLst>
            <a:outerShdw blurRad="292100" dist="139700" dir="2700000" algn="tl" rotWithShape="0">
              <a:srgbClr val="333333">
                <a:alpha val="65000"/>
              </a:srgbClr>
            </a:outerShdw>
          </a:effectLst>
        </p:spPr>
      </p:pic>
      <p:sp>
        <p:nvSpPr>
          <p:cNvPr id="6" name="Textfeld 10"/>
          <p:cNvSpPr txBox="1"/>
          <p:nvPr/>
        </p:nvSpPr>
        <p:spPr>
          <a:xfrm>
            <a:off x="314706" y="1506728"/>
            <a:ext cx="436338" cy="338554"/>
          </a:xfrm>
          <a:prstGeom prst="rect">
            <a:avLst/>
          </a:prstGeom>
          <a:noFill/>
        </p:spPr>
        <p:txBody>
          <a:bodyPr wrap="none" rtlCol="0">
            <a:spAutoFit/>
          </a:bodyPr>
          <a:lstStyle/>
          <a:p>
            <a:r>
              <a:rPr lang="de-DE" dirty="0" smtClean="0"/>
              <a:t>(1)</a:t>
            </a:r>
            <a:endParaRPr lang="de-DE" dirty="0"/>
          </a:p>
        </p:txBody>
      </p:sp>
      <p:sp>
        <p:nvSpPr>
          <p:cNvPr id="8" name="Text Placeholder 6"/>
          <p:cNvSpPr txBox="1">
            <a:spLocks/>
          </p:cNvSpPr>
          <p:nvPr/>
        </p:nvSpPr>
        <p:spPr>
          <a:xfrm>
            <a:off x="6769975" y="1676005"/>
            <a:ext cx="2625726" cy="714042"/>
          </a:xfrm>
          <a:prstGeom prst="rect">
            <a:avLst/>
          </a:prstGeom>
        </p:spPr>
        <p:txBody>
          <a:bodyPr vert="horz" wrap="square" lIns="0" tIns="0" rIns="0" bIns="0" rtlCol="0">
            <a:spAutoFit/>
          </a:bodyPr>
          <a:lstStyle>
            <a:lvl1pPr marL="0" indent="0" algn="l" defTabSz="872722" rtl="0" eaLnBrk="1" latinLnBrk="0" hangingPunct="1">
              <a:spcBef>
                <a:spcPts val="0"/>
              </a:spcBef>
              <a:spcAft>
                <a:spcPts val="600"/>
              </a:spcAft>
              <a:buClr>
                <a:schemeClr val="tx1"/>
              </a:buClr>
              <a:buFont typeface="Arial" panose="020B0604020202020204" pitchFamily="34" charset="0"/>
              <a:buNone/>
              <a:defRPr sz="1800" b="1" kern="1200">
                <a:solidFill>
                  <a:schemeClr val="tx1"/>
                </a:solidFill>
                <a:latin typeface="+mj-lt"/>
                <a:ea typeface="+mn-ea"/>
                <a:cs typeface="+mn-cs"/>
              </a:defRPr>
            </a:lvl1pPr>
            <a:lvl2pPr marL="0" indent="0" algn="l" defTabSz="872722" rtl="0" eaLnBrk="1" latinLnBrk="0" hangingPunct="1">
              <a:spcBef>
                <a:spcPts val="0"/>
              </a:spcBef>
              <a:spcAft>
                <a:spcPts val="600"/>
              </a:spcAft>
              <a:buClr>
                <a:schemeClr val="tx1"/>
              </a:buClr>
              <a:buFont typeface="Arial" panose="020B0604020202020204" pitchFamily="34" charset="0"/>
              <a:buNone/>
              <a:defRPr sz="1800" kern="1200">
                <a:solidFill>
                  <a:schemeClr val="tx1"/>
                </a:solidFill>
                <a:latin typeface="+mn-lt"/>
                <a:ea typeface="+mn-ea"/>
                <a:cs typeface="+mn-cs"/>
              </a:defRPr>
            </a:lvl2pPr>
            <a:lvl3pPr marL="222250" indent="-222250" algn="l" defTabSz="872722" rtl="0" eaLnBrk="1" latinLnBrk="0" hangingPunct="1">
              <a:spcBef>
                <a:spcPts val="0"/>
              </a:spcBef>
              <a:spcAft>
                <a:spcPts val="600"/>
              </a:spcAft>
              <a:buClr>
                <a:srgbClr val="95AABA"/>
              </a:buClr>
              <a:buFont typeface="Calibri" panose="020F0502020204030204" pitchFamily="34" charset="0"/>
              <a:buChar char="•"/>
              <a:defRPr sz="1800" kern="1200">
                <a:solidFill>
                  <a:schemeClr val="tx1"/>
                </a:solidFill>
                <a:latin typeface="+mn-lt"/>
                <a:ea typeface="+mn-ea"/>
                <a:cs typeface="+mn-cs"/>
              </a:defRPr>
            </a:lvl3pPr>
            <a:lvl4pPr marL="457200" indent="-22860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4pPr>
            <a:lvl5pPr marL="714375" indent="-23495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5pPr>
            <a:lvl6pPr marL="936625" indent="-214313"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6pPr>
            <a:lvl7pPr marL="0" indent="0" algn="l" defTabSz="872722" rtl="0" eaLnBrk="1" latinLnBrk="0" hangingPunct="1">
              <a:spcBef>
                <a:spcPts val="0"/>
              </a:spcBef>
              <a:spcAft>
                <a:spcPts val="600"/>
              </a:spcAft>
              <a:buClr>
                <a:schemeClr val="tx1"/>
              </a:buClr>
              <a:buFontTx/>
              <a:buNone/>
              <a:defRPr sz="1800" kern="1200">
                <a:solidFill>
                  <a:schemeClr val="tx1"/>
                </a:solidFill>
                <a:latin typeface="+mn-lt"/>
                <a:ea typeface="+mn-ea"/>
                <a:cs typeface="+mn-cs"/>
              </a:defRPr>
            </a:lvl7pPr>
            <a:lvl8pPr marL="209550" indent="-209550" algn="l" defTabSz="872722" rtl="0" eaLnBrk="1" latinLnBrk="0" hangingPunct="1">
              <a:spcBef>
                <a:spcPts val="0"/>
              </a:spcBef>
              <a:spcAft>
                <a:spcPts val="600"/>
              </a:spcAft>
              <a:buClr>
                <a:schemeClr val="tx1"/>
              </a:buClr>
              <a:buFont typeface="+mj-lt"/>
              <a:buAutoNum type="arabicPeriod"/>
              <a:defRPr sz="1800" kern="1200" baseline="0">
                <a:solidFill>
                  <a:schemeClr val="tx1"/>
                </a:solidFill>
                <a:latin typeface="+mn-lt"/>
                <a:ea typeface="+mn-ea"/>
                <a:cs typeface="+mn-cs"/>
              </a:defRPr>
            </a:lvl8pPr>
            <a:lvl9pPr marL="473075" indent="-236538" algn="l" defTabSz="872722" rtl="0" eaLnBrk="1" latinLnBrk="0" hangingPunct="1">
              <a:spcBef>
                <a:spcPts val="0"/>
              </a:spcBef>
              <a:spcAft>
                <a:spcPts val="600"/>
              </a:spcAft>
              <a:buClr>
                <a:schemeClr val="tx1"/>
              </a:buClr>
              <a:buFont typeface="+mj-lt"/>
              <a:buAutoNum type="alphaLcPeriod"/>
              <a:defRPr sz="1800" kern="1200" baseline="0">
                <a:solidFill>
                  <a:schemeClr val="tx1"/>
                </a:solidFill>
                <a:latin typeface="+mn-lt"/>
                <a:ea typeface="+mn-ea"/>
                <a:cs typeface="+mn-cs"/>
              </a:defRPr>
            </a:lvl9pPr>
          </a:lstStyle>
          <a:p>
            <a:pPr eaLnBrk="0" hangingPunct="0">
              <a:spcBef>
                <a:spcPct val="30000"/>
              </a:spcBef>
              <a:buClr>
                <a:schemeClr val="accent6"/>
              </a:buClr>
              <a:defRPr/>
            </a:pPr>
            <a:r>
              <a:rPr lang="zh-CN" altLang="en-US" kern="0" dirty="0" smtClean="0">
                <a:solidFill>
                  <a:schemeClr val="accent6"/>
                </a:solidFill>
                <a:latin typeface="宋体" pitchFamily="2" charset="-122"/>
                <a:ea typeface="宋体" pitchFamily="2" charset="-122"/>
                <a:cs typeface="Calibri" pitchFamily="34" charset="0"/>
              </a:rPr>
              <a:t>功能概述</a:t>
            </a:r>
            <a:r>
              <a:rPr lang="en-US" altLang="zh-CN" kern="0" dirty="0" smtClean="0">
                <a:solidFill>
                  <a:schemeClr val="accent6"/>
                </a:solidFill>
                <a:latin typeface="宋体" pitchFamily="2" charset="-122"/>
                <a:ea typeface="宋体" pitchFamily="2" charset="-122"/>
                <a:cs typeface="Calibri" pitchFamily="34" charset="0"/>
              </a:rPr>
              <a:t>-2</a:t>
            </a:r>
            <a:endParaRPr lang="en-US" kern="0" dirty="0" smtClean="0">
              <a:solidFill>
                <a:schemeClr val="accent6"/>
              </a:solidFill>
              <a:latin typeface="宋体" pitchFamily="2" charset="-122"/>
              <a:ea typeface="宋体" pitchFamily="2" charset="-122"/>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宋体" pitchFamily="2" charset="-122"/>
                <a:ea typeface="宋体" pitchFamily="2" charset="-122"/>
                <a:cs typeface="Calibri" pitchFamily="34" charset="0"/>
              </a:rPr>
              <a:t>关于此参考文献</a:t>
            </a:r>
            <a:endParaRPr lang="zh-CN" altLang="en-US" b="0" kern="0" dirty="0">
              <a:latin typeface="宋体" pitchFamily="2" charset="-122"/>
              <a:ea typeface="宋体" pitchFamily="2" charset="-122"/>
              <a:cs typeface="Calibri" pitchFamily="34" charset="0"/>
            </a:endParaRPr>
          </a:p>
        </p:txBody>
      </p:sp>
    </p:spTree>
    <p:extLst>
      <p:ext uri="{BB962C8B-B14F-4D97-AF65-F5344CB8AC3E}">
        <p14:creationId xmlns:p14="http://schemas.microsoft.com/office/powerpoint/2010/main" val="251883115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2800" kern="0" spc="10" dirty="0">
                <a:latin typeface="SimSun" pitchFamily="2" charset="-122"/>
                <a:ea typeface="SimSun" pitchFamily="2" charset="-122"/>
                <a:cs typeface="Cambria"/>
              </a:rPr>
              <a:t>参考文献主页</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668" y="1447799"/>
            <a:ext cx="5655183" cy="4929349"/>
          </a:xfrm>
          <a:prstGeom prst="rect">
            <a:avLst/>
          </a:prstGeom>
          <a:ln>
            <a:noFill/>
          </a:ln>
          <a:effectLst>
            <a:outerShdw blurRad="292100" dist="139700" dir="2700000" algn="tl" rotWithShape="0">
              <a:srgbClr val="333333">
                <a:alpha val="65000"/>
              </a:srgbClr>
            </a:outerShdw>
          </a:effectLst>
        </p:spPr>
      </p:pic>
      <p:sp>
        <p:nvSpPr>
          <p:cNvPr id="6" name="Abgerundetes Rechteck 7"/>
          <p:cNvSpPr/>
          <p:nvPr/>
        </p:nvSpPr>
        <p:spPr bwMode="auto">
          <a:xfrm>
            <a:off x="4443222" y="1451990"/>
            <a:ext cx="1800200" cy="288000"/>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
        <p:nvSpPr>
          <p:cNvPr id="8" name="Content Placeholder 2"/>
          <p:cNvSpPr txBox="1">
            <a:spLocks/>
          </p:cNvSpPr>
          <p:nvPr/>
        </p:nvSpPr>
        <p:spPr bwMode="auto">
          <a:xfrm>
            <a:off x="6821424" y="1573846"/>
            <a:ext cx="2560320" cy="3644075"/>
          </a:xfrm>
          <a:prstGeom prst="rect">
            <a:avLst/>
          </a:prstGeom>
          <a:noFill/>
          <a:ln w="9525">
            <a:noFill/>
            <a:miter lim="800000"/>
            <a:headEnd/>
            <a:tailEnd/>
          </a:ln>
        </p:spPr>
        <p:txBody>
          <a:bodyPr wrap="square" lIns="0" tIns="0" rIns="0" bIns="0">
            <a:spAutoFit/>
          </a:bodyPr>
          <a:lstStyle/>
          <a:p>
            <a:pPr lvl="0" algn="l">
              <a:spcBef>
                <a:spcPct val="30000"/>
              </a:spcBef>
              <a:defRPr/>
            </a:pPr>
            <a:r>
              <a:rPr lang="zh-CN" altLang="en-US" b="1" kern="0" dirty="0" smtClean="0">
                <a:solidFill>
                  <a:schemeClr val="accent6"/>
                </a:solidFill>
                <a:latin typeface="宋体" pitchFamily="2" charset="-122"/>
                <a:ea typeface="宋体" pitchFamily="2" charset="-122"/>
              </a:rPr>
              <a:t>在参考文献内按特定词搜</a:t>
            </a:r>
            <a:endParaRPr lang="en-US" altLang="zh-CN" b="1" kern="0" dirty="0" smtClean="0">
              <a:solidFill>
                <a:schemeClr val="accent6"/>
              </a:solidFill>
              <a:latin typeface="宋体" pitchFamily="2" charset="-122"/>
              <a:ea typeface="宋体" pitchFamily="2" charset="-122"/>
            </a:endParaRPr>
          </a:p>
          <a:p>
            <a:pPr lvl="0" algn="l">
              <a:spcBef>
                <a:spcPct val="30000"/>
              </a:spcBef>
              <a:defRPr/>
            </a:pPr>
            <a:r>
              <a:rPr lang="zh-CN" altLang="en-US" b="1" kern="0" dirty="0" smtClean="0">
                <a:solidFill>
                  <a:schemeClr val="accent6"/>
                </a:solidFill>
                <a:latin typeface="宋体" pitchFamily="2" charset="-122"/>
                <a:ea typeface="宋体" pitchFamily="2" charset="-122"/>
              </a:rPr>
              <a:t>索：</a:t>
            </a:r>
            <a:endParaRPr lang="en-US" b="1" kern="0" dirty="0" smtClean="0">
              <a:solidFill>
                <a:schemeClr val="accent6"/>
              </a:solidFill>
              <a:latin typeface="宋体" pitchFamily="2" charset="-122"/>
              <a:ea typeface="宋体" pitchFamily="2" charset="-122"/>
            </a:endParaRPr>
          </a:p>
          <a:p>
            <a:pPr algn="l" eaLnBrk="0" hangingPunct="0">
              <a:spcBef>
                <a:spcPct val="30000"/>
              </a:spcBef>
              <a:defRPr/>
            </a:pPr>
            <a:endParaRPr lang="en-US" b="1" kern="0" dirty="0" smtClean="0">
              <a:solidFill>
                <a:schemeClr val="accent6"/>
              </a:solidFill>
              <a:latin typeface="宋体" pitchFamily="2" charset="-122"/>
              <a:ea typeface="宋体" pitchFamily="2" charset="-122"/>
            </a:endParaRPr>
          </a:p>
          <a:p>
            <a:pPr algn="l" eaLnBrk="0" hangingPunct="0">
              <a:spcBef>
                <a:spcPct val="30000"/>
              </a:spcBef>
              <a:defRPr/>
            </a:pPr>
            <a:r>
              <a:rPr lang="zh-CN" altLang="en-US" kern="0" dirty="0" smtClean="0">
                <a:latin typeface="宋体" pitchFamily="2" charset="-122"/>
                <a:ea typeface="宋体" pitchFamily="2" charset="-122"/>
              </a:rPr>
              <a:t>如果您想要搜索某个特定的词，可以在页面右上角选择</a:t>
            </a:r>
            <a:r>
              <a:rPr lang="en-US" kern="0" dirty="0" smtClean="0">
                <a:latin typeface="Calibri" pitchFamily="34" charset="0"/>
                <a:ea typeface="Cambria Math" pitchFamily="18" charset="0"/>
                <a:cs typeface="Calibri" pitchFamily="34" charset="0"/>
              </a:rPr>
              <a:t>“search within this reference work”</a:t>
            </a:r>
          </a:p>
          <a:p>
            <a:pPr algn="l" eaLnBrk="0" hangingPunct="0">
              <a:spcBef>
                <a:spcPct val="30000"/>
              </a:spcBef>
              <a:defRPr/>
            </a:pPr>
            <a:endParaRPr lang="en-US" kern="0" dirty="0" smtClean="0">
              <a:solidFill>
                <a:srgbClr val="002060"/>
              </a:solidFill>
              <a:latin typeface="宋体" pitchFamily="2" charset="-122"/>
              <a:ea typeface="宋体" pitchFamily="2" charset="-122"/>
            </a:endParaRPr>
          </a:p>
          <a:p>
            <a:pPr algn="l" eaLnBrk="0" hangingPunct="0">
              <a:spcBef>
                <a:spcPct val="30000"/>
              </a:spcBef>
              <a:defRPr/>
            </a:pPr>
            <a:r>
              <a:rPr lang="zh-CN" altLang="en-US" kern="0" dirty="0" smtClean="0">
                <a:latin typeface="宋体" pitchFamily="2" charset="-122"/>
                <a:ea typeface="宋体" pitchFamily="2" charset="-122"/>
              </a:rPr>
              <a:t>搜索结果将跳转到新页面显示</a:t>
            </a:r>
            <a:r>
              <a:rPr lang="en-US" kern="0" dirty="0" smtClean="0">
                <a:latin typeface="宋体" pitchFamily="2" charset="-122"/>
                <a:ea typeface="宋体" pitchFamily="2" charset="-122"/>
              </a:rPr>
              <a:t> </a:t>
            </a:r>
            <a:r>
              <a:rPr lang="en-US" kern="0" dirty="0" smtClean="0">
                <a:latin typeface="+mn-lt"/>
                <a:cs typeface="+mn-cs"/>
              </a:rPr>
              <a:t/>
            </a:r>
            <a:br>
              <a:rPr lang="en-US" kern="0" dirty="0" smtClean="0">
                <a:latin typeface="+mn-lt"/>
                <a:cs typeface="+mn-cs"/>
              </a:rPr>
            </a:br>
            <a:endParaRPr lang="en-US" kern="0" dirty="0" smtClean="0">
              <a:latin typeface="+mn-lt"/>
              <a:cs typeface="+mn-cs"/>
            </a:endParaRPr>
          </a:p>
          <a:p>
            <a:pPr algn="l" eaLnBrk="0" hangingPunct="0">
              <a:spcBef>
                <a:spcPct val="30000"/>
              </a:spcBef>
              <a:defRPr/>
            </a:pPr>
            <a:r>
              <a:rPr lang="en-US" kern="0" dirty="0">
                <a:latin typeface="+mn-lt"/>
                <a:cs typeface="+mn-cs"/>
              </a:rPr>
              <a:t/>
            </a:r>
            <a:br>
              <a:rPr lang="en-US" kern="0" dirty="0">
                <a:latin typeface="+mn-lt"/>
                <a:cs typeface="+mn-cs"/>
              </a:rPr>
            </a:br>
            <a:endParaRPr lang="en-US" kern="0" dirty="0">
              <a:solidFill>
                <a:schemeClr val="accent6"/>
              </a:solidFill>
              <a:latin typeface="+mn-lt"/>
              <a:cs typeface="+mn-cs"/>
            </a:endParaRPr>
          </a:p>
        </p:txBody>
      </p:sp>
    </p:spTree>
    <p:extLst>
      <p:ext uri="{BB962C8B-B14F-4D97-AF65-F5344CB8AC3E}">
        <p14:creationId xmlns:p14="http://schemas.microsoft.com/office/powerpoint/2010/main" val="25188311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734175" y="1436688"/>
            <a:ext cx="2330451" cy="2025170"/>
          </a:xfrm>
        </p:spPr>
        <p:txBody>
          <a:bodyPr/>
          <a:lstStyle/>
          <a:p>
            <a:pPr eaLnBrk="0" hangingPunct="0">
              <a:spcBef>
                <a:spcPct val="30000"/>
              </a:spcBef>
              <a:buClr>
                <a:schemeClr val="accent4"/>
              </a:buClr>
              <a:defRPr/>
            </a:pPr>
            <a:r>
              <a:rPr lang="en-US" kern="0" dirty="0">
                <a:solidFill>
                  <a:schemeClr val="accent6"/>
                </a:solidFill>
                <a:latin typeface="Calibri" pitchFamily="34" charset="0"/>
                <a:cs typeface="Calibri" pitchFamily="34" charset="0"/>
              </a:rPr>
              <a:t>Functionality Overview</a:t>
            </a:r>
          </a:p>
          <a:p>
            <a:pPr marL="342900" indent="-342900">
              <a:spcBef>
                <a:spcPct val="30000"/>
              </a:spcBef>
              <a:buClr>
                <a:schemeClr val="accent4"/>
              </a:buClr>
              <a:buFont typeface="+mj-lt"/>
              <a:buAutoNum type="arabicParenR"/>
              <a:defRPr/>
            </a:pPr>
            <a:r>
              <a:rPr lang="zh-CN" altLang="en-US" b="0" kern="0" dirty="0">
                <a:latin typeface="Calibri" pitchFamily="34" charset="0"/>
                <a:cs typeface="Calibri" pitchFamily="34" charset="0"/>
              </a:rPr>
              <a:t>内容查看</a:t>
            </a:r>
            <a:r>
              <a:rPr lang="en-US" altLang="zh-CN" b="0" kern="0" dirty="0">
                <a:latin typeface="Calibri" pitchFamily="34" charset="0"/>
                <a:cs typeface="Calibri" pitchFamily="34" charset="0"/>
              </a:rPr>
              <a:t>(</a:t>
            </a:r>
            <a:r>
              <a:rPr lang="zh-CN" altLang="en-US" b="0" kern="0" dirty="0">
                <a:latin typeface="Calibri" pitchFamily="34" charset="0"/>
                <a:cs typeface="Calibri" pitchFamily="34" charset="0"/>
              </a:rPr>
              <a:t>预览</a:t>
            </a:r>
            <a:r>
              <a:rPr lang="en-US" altLang="zh-CN" b="0" kern="0" dirty="0">
                <a:latin typeface="Calibri" pitchFamily="34" charset="0"/>
                <a:cs typeface="Calibri" pitchFamily="34" charset="0"/>
              </a:rPr>
              <a:t>)</a:t>
            </a: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以</a:t>
            </a:r>
            <a:r>
              <a:rPr lang="en-US" altLang="zh-CN" b="0" kern="0" dirty="0" smtClean="0">
                <a:latin typeface="Calibri" pitchFamily="34" charset="0"/>
                <a:cs typeface="Calibri" pitchFamily="34" charset="0"/>
              </a:rPr>
              <a:t>HTML</a:t>
            </a:r>
            <a:r>
              <a:rPr lang="zh-CN" altLang="en-US" b="0" kern="0" dirty="0" smtClean="0">
                <a:latin typeface="Calibri" pitchFamily="34" charset="0"/>
                <a:cs typeface="Calibri" pitchFamily="34" charset="0"/>
              </a:rPr>
              <a:t>格式浏览</a:t>
            </a:r>
            <a:endParaRPr lang="en-US" altLang="zh-CN"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其他信息</a:t>
            </a:r>
            <a:endParaRPr lang="en-US" altLang="zh-CN"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分享</a:t>
            </a:r>
            <a:endParaRPr lang="en-US" b="0" kern="0" dirty="0">
              <a:latin typeface="Calibri" pitchFamily="34" charset="0"/>
              <a:cs typeface="Calibri" pitchFamily="34" charset="0"/>
            </a:endParaRPr>
          </a:p>
        </p:txBody>
      </p:sp>
      <p:sp>
        <p:nvSpPr>
          <p:cNvPr id="5" name="Title 4"/>
          <p:cNvSpPr>
            <a:spLocks noGrp="1"/>
          </p:cNvSpPr>
          <p:nvPr>
            <p:ph type="title"/>
          </p:nvPr>
        </p:nvSpPr>
        <p:spPr/>
        <p:txBody>
          <a:bodyPr/>
          <a:lstStyle/>
          <a:p>
            <a:r>
              <a:rPr lang="zh-CN" altLang="en-US" dirty="0"/>
              <a:t>参考文献条目</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618" y="1461041"/>
            <a:ext cx="5663807" cy="4936867"/>
          </a:xfrm>
          <a:prstGeom prst="rect">
            <a:avLst/>
          </a:prstGeom>
          <a:ln>
            <a:noFill/>
          </a:ln>
          <a:effectLst>
            <a:outerShdw blurRad="292100" dist="139700" dir="2700000" algn="tl" rotWithShape="0">
              <a:srgbClr val="333333">
                <a:alpha val="65000"/>
              </a:srgbClr>
            </a:outerShdw>
          </a:effectLst>
        </p:spPr>
      </p:pic>
      <p:sp>
        <p:nvSpPr>
          <p:cNvPr id="6" name="Textfeld 8"/>
          <p:cNvSpPr txBox="1"/>
          <p:nvPr/>
        </p:nvSpPr>
        <p:spPr>
          <a:xfrm>
            <a:off x="5671947" y="2465070"/>
            <a:ext cx="436338" cy="338554"/>
          </a:xfrm>
          <a:prstGeom prst="rect">
            <a:avLst/>
          </a:prstGeom>
          <a:noFill/>
        </p:spPr>
        <p:txBody>
          <a:bodyPr wrap="none" rtlCol="0">
            <a:spAutoFit/>
          </a:bodyPr>
          <a:lstStyle/>
          <a:p>
            <a:r>
              <a:rPr lang="de-DE" dirty="0" smtClean="0"/>
              <a:t>(1)</a:t>
            </a:r>
            <a:endParaRPr lang="de-DE" dirty="0"/>
          </a:p>
        </p:txBody>
      </p:sp>
      <p:sp>
        <p:nvSpPr>
          <p:cNvPr id="8" name="Textfeld 8"/>
          <p:cNvSpPr txBox="1"/>
          <p:nvPr/>
        </p:nvSpPr>
        <p:spPr>
          <a:xfrm>
            <a:off x="703614" y="4494431"/>
            <a:ext cx="436338" cy="338554"/>
          </a:xfrm>
          <a:prstGeom prst="rect">
            <a:avLst/>
          </a:prstGeom>
          <a:noFill/>
        </p:spPr>
        <p:txBody>
          <a:bodyPr wrap="none" rtlCol="0">
            <a:spAutoFit/>
          </a:bodyPr>
          <a:lstStyle/>
          <a:p>
            <a:r>
              <a:rPr lang="de-DE" dirty="0" smtClean="0"/>
              <a:t>(2)</a:t>
            </a:r>
            <a:endParaRPr lang="de-DE" dirty="0"/>
          </a:p>
        </p:txBody>
      </p:sp>
      <p:sp>
        <p:nvSpPr>
          <p:cNvPr id="9" name="Textfeld 8"/>
          <p:cNvSpPr txBox="1"/>
          <p:nvPr/>
        </p:nvSpPr>
        <p:spPr>
          <a:xfrm>
            <a:off x="5388864" y="3425726"/>
            <a:ext cx="436338" cy="338554"/>
          </a:xfrm>
          <a:prstGeom prst="rect">
            <a:avLst/>
          </a:prstGeom>
          <a:noFill/>
        </p:spPr>
        <p:txBody>
          <a:bodyPr wrap="none" rtlCol="0">
            <a:spAutoFit/>
          </a:bodyPr>
          <a:lstStyle/>
          <a:p>
            <a:r>
              <a:rPr lang="de-DE" dirty="0" smtClean="0"/>
              <a:t>(3)</a:t>
            </a:r>
            <a:endParaRPr lang="de-DE" dirty="0"/>
          </a:p>
        </p:txBody>
      </p:sp>
      <p:sp>
        <p:nvSpPr>
          <p:cNvPr id="10" name="Textfeld 8"/>
          <p:cNvSpPr txBox="1"/>
          <p:nvPr/>
        </p:nvSpPr>
        <p:spPr>
          <a:xfrm>
            <a:off x="5205603" y="4156710"/>
            <a:ext cx="436338" cy="338554"/>
          </a:xfrm>
          <a:prstGeom prst="rect">
            <a:avLst/>
          </a:prstGeom>
          <a:noFill/>
        </p:spPr>
        <p:txBody>
          <a:bodyPr wrap="none" rtlCol="0">
            <a:spAutoFit/>
          </a:bodyPr>
          <a:lstStyle/>
          <a:p>
            <a:r>
              <a:rPr lang="de-DE" dirty="0" smtClean="0"/>
              <a:t>(4)</a:t>
            </a:r>
            <a:endParaRPr lang="de-DE" dirty="0"/>
          </a:p>
        </p:txBody>
      </p:sp>
    </p:spTree>
    <p:extLst>
      <p:ext uri="{BB962C8B-B14F-4D97-AF65-F5344CB8AC3E}">
        <p14:creationId xmlns:p14="http://schemas.microsoft.com/office/powerpoint/2010/main" val="251883115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p:txBody>
          <a:bodyPr/>
          <a:lstStyle/>
          <a:p>
            <a:r>
              <a:rPr lang="en-GB" dirty="0"/>
              <a:t>8</a:t>
            </a:r>
            <a:r>
              <a:rPr lang="en-GB" dirty="0" smtClean="0"/>
              <a:t>.0</a:t>
            </a:r>
            <a:endParaRPr lang="en-GB" dirty="0"/>
          </a:p>
        </p:txBody>
      </p:sp>
      <p:sp>
        <p:nvSpPr>
          <p:cNvPr id="4" name="Title 3"/>
          <p:cNvSpPr>
            <a:spLocks noGrp="1"/>
          </p:cNvSpPr>
          <p:nvPr>
            <p:ph type="title"/>
          </p:nvPr>
        </p:nvSpPr>
        <p:spPr/>
        <p:txBody>
          <a:bodyPr/>
          <a:lstStyle/>
          <a:p>
            <a:r>
              <a:rPr lang="zh-HK" altLang="en-US" dirty="0"/>
              <a:t>丛书</a:t>
            </a:r>
          </a:p>
        </p:txBody>
      </p:sp>
      <p:sp>
        <p:nvSpPr>
          <p:cNvPr id="6" name="Text Placeholder 11"/>
          <p:cNvSpPr txBox="1">
            <a:spLocks/>
          </p:cNvSpPr>
          <p:nvPr/>
        </p:nvSpPr>
        <p:spPr>
          <a:xfrm>
            <a:off x="825500" y="1084263"/>
            <a:ext cx="8239126" cy="763286"/>
          </a:xfrm>
          <a:prstGeom prst="rect">
            <a:avLst/>
          </a:prstGeom>
        </p:spPr>
        <p:txBody>
          <a:bodyPr/>
          <a:lstStyle>
            <a:lvl1pPr marL="0" indent="0" algn="l" defTabSz="872722" rtl="0" eaLnBrk="1" latinLnBrk="0" hangingPunct="1">
              <a:spcBef>
                <a:spcPts val="0"/>
              </a:spcBef>
              <a:spcAft>
                <a:spcPts val="600"/>
              </a:spcAft>
              <a:buClr>
                <a:schemeClr val="tx1"/>
              </a:buClr>
              <a:buFont typeface="Arial" panose="020B0604020202020204" pitchFamily="34" charset="0"/>
              <a:buNone/>
              <a:defRPr sz="1800" b="1" kern="1200">
                <a:solidFill>
                  <a:schemeClr val="tx1"/>
                </a:solidFill>
                <a:latin typeface="+mj-lt"/>
                <a:ea typeface="+mn-ea"/>
                <a:cs typeface="+mn-cs"/>
              </a:defRPr>
            </a:lvl1pPr>
            <a:lvl2pPr marL="0" indent="0" algn="l" defTabSz="872722" rtl="0" eaLnBrk="1" latinLnBrk="0" hangingPunct="1">
              <a:spcBef>
                <a:spcPts val="0"/>
              </a:spcBef>
              <a:spcAft>
                <a:spcPts val="600"/>
              </a:spcAft>
              <a:buClr>
                <a:schemeClr val="tx1"/>
              </a:buClr>
              <a:buFont typeface="Arial" panose="020B0604020202020204" pitchFamily="34" charset="0"/>
              <a:buNone/>
              <a:defRPr sz="1800" kern="1200">
                <a:solidFill>
                  <a:schemeClr val="tx1"/>
                </a:solidFill>
                <a:latin typeface="+mn-lt"/>
                <a:ea typeface="+mn-ea"/>
                <a:cs typeface="+mn-cs"/>
              </a:defRPr>
            </a:lvl2pPr>
            <a:lvl3pPr marL="222250" indent="-222250" algn="l" defTabSz="872722" rtl="0" eaLnBrk="1" latinLnBrk="0" hangingPunct="1">
              <a:spcBef>
                <a:spcPts val="0"/>
              </a:spcBef>
              <a:spcAft>
                <a:spcPts val="600"/>
              </a:spcAft>
              <a:buClr>
                <a:srgbClr val="95AABA"/>
              </a:buClr>
              <a:buFont typeface="Calibri" panose="020F0502020204030204" pitchFamily="34" charset="0"/>
              <a:buChar char="•"/>
              <a:defRPr sz="1800" kern="1200">
                <a:solidFill>
                  <a:schemeClr val="tx1"/>
                </a:solidFill>
                <a:latin typeface="+mn-lt"/>
                <a:ea typeface="+mn-ea"/>
                <a:cs typeface="+mn-cs"/>
              </a:defRPr>
            </a:lvl3pPr>
            <a:lvl4pPr marL="457200" indent="-22860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4pPr>
            <a:lvl5pPr marL="714375" indent="-23495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5pPr>
            <a:lvl6pPr marL="936625" indent="-214313"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6pPr>
            <a:lvl7pPr marL="0" indent="0" algn="l" defTabSz="872722" rtl="0" eaLnBrk="1" latinLnBrk="0" hangingPunct="1">
              <a:spcBef>
                <a:spcPts val="0"/>
              </a:spcBef>
              <a:spcAft>
                <a:spcPts val="600"/>
              </a:spcAft>
              <a:buClr>
                <a:schemeClr val="tx1"/>
              </a:buClr>
              <a:buFontTx/>
              <a:buNone/>
              <a:defRPr sz="1800" kern="1200">
                <a:solidFill>
                  <a:schemeClr val="tx1"/>
                </a:solidFill>
                <a:latin typeface="+mn-lt"/>
                <a:ea typeface="+mn-ea"/>
                <a:cs typeface="+mn-cs"/>
              </a:defRPr>
            </a:lvl7pPr>
            <a:lvl8pPr marL="209550" indent="-209550" algn="l" defTabSz="872722" rtl="0" eaLnBrk="1" latinLnBrk="0" hangingPunct="1">
              <a:spcBef>
                <a:spcPts val="0"/>
              </a:spcBef>
              <a:spcAft>
                <a:spcPts val="600"/>
              </a:spcAft>
              <a:buClr>
                <a:schemeClr val="tx1"/>
              </a:buClr>
              <a:buFont typeface="+mj-lt"/>
              <a:buAutoNum type="arabicPeriod"/>
              <a:defRPr sz="1800" kern="1200" baseline="0">
                <a:solidFill>
                  <a:schemeClr val="tx1"/>
                </a:solidFill>
                <a:latin typeface="+mn-lt"/>
                <a:ea typeface="+mn-ea"/>
                <a:cs typeface="+mn-cs"/>
              </a:defRPr>
            </a:lvl8pPr>
            <a:lvl9pPr marL="473075" indent="-236538" algn="l" defTabSz="872722" rtl="0" eaLnBrk="1" latinLnBrk="0" hangingPunct="1">
              <a:spcBef>
                <a:spcPts val="0"/>
              </a:spcBef>
              <a:spcAft>
                <a:spcPts val="600"/>
              </a:spcAft>
              <a:buClr>
                <a:schemeClr val="tx1"/>
              </a:buClr>
              <a:buFont typeface="+mj-lt"/>
              <a:buAutoNum type="alphaLcPeriod"/>
              <a:defRPr sz="1800" kern="1200" baseline="0">
                <a:solidFill>
                  <a:schemeClr val="tx1"/>
                </a:solidFill>
                <a:latin typeface="+mn-lt"/>
                <a:ea typeface="+mn-ea"/>
                <a:cs typeface="+mn-cs"/>
              </a:defRPr>
            </a:lvl9pPr>
          </a:lstStyle>
          <a:p>
            <a:pPr marL="285750" indent="-285750" defTabSz="914400" eaLnBrk="0" fontAlgn="base" hangingPunct="0">
              <a:lnSpc>
                <a:spcPct val="120000"/>
              </a:lnSpc>
              <a:spcBef>
                <a:spcPct val="40000"/>
              </a:spcBef>
              <a:spcAft>
                <a:spcPct val="0"/>
              </a:spcAft>
              <a:buClr>
                <a:schemeClr val="accent2"/>
              </a:buClr>
              <a:buSzPct val="130000"/>
              <a:buFont typeface="Arial" panose="020B0604020202020204" pitchFamily="34" charset="0"/>
              <a:buChar char="•"/>
              <a:defRPr/>
            </a:pPr>
            <a:r>
              <a:rPr lang="zh-CN" altLang="en-US" kern="0" dirty="0">
                <a:solidFill>
                  <a:schemeClr val="bg1"/>
                </a:solidFill>
                <a:ea typeface="ヒラギノ角ゴ Pro W3" pitchFamily="-65" charset="-128"/>
                <a:cs typeface="ヒラギノ角ゴ Pro W3" pitchFamily="-65" charset="-128"/>
              </a:rPr>
              <a:t>浏览丛书</a:t>
            </a:r>
          </a:p>
          <a:p>
            <a:pPr marL="285750" indent="-285750" defTabSz="914400" eaLnBrk="0" fontAlgn="base" hangingPunct="0">
              <a:lnSpc>
                <a:spcPct val="120000"/>
              </a:lnSpc>
              <a:spcBef>
                <a:spcPct val="40000"/>
              </a:spcBef>
              <a:spcAft>
                <a:spcPct val="0"/>
              </a:spcAft>
              <a:buClr>
                <a:schemeClr val="accent2"/>
              </a:buClr>
              <a:buSzPct val="130000"/>
              <a:buFont typeface="Arial" panose="020B0604020202020204" pitchFamily="34" charset="0"/>
              <a:buChar char="•"/>
              <a:defRPr/>
            </a:pPr>
            <a:r>
              <a:rPr lang="zh-CN" altLang="en-US" kern="0" dirty="0">
                <a:solidFill>
                  <a:schemeClr val="bg1"/>
                </a:solidFill>
                <a:ea typeface="ヒラギノ角ゴ Pro W3" pitchFamily="-65" charset="-128"/>
                <a:cs typeface="ヒラギノ角ゴ Pro W3" pitchFamily="-65" charset="-128"/>
              </a:rPr>
              <a:t>丛书内容搜索结果页面</a:t>
            </a:r>
          </a:p>
        </p:txBody>
      </p:sp>
    </p:spTree>
    <p:extLst>
      <p:ext uri="{BB962C8B-B14F-4D97-AF65-F5344CB8AC3E}">
        <p14:creationId xmlns:p14="http://schemas.microsoft.com/office/powerpoint/2010/main" val="359452550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24600" y="1436688"/>
            <a:ext cx="2740026" cy="4401205"/>
          </a:xfrm>
        </p:spPr>
        <p:txBody>
          <a:bodyPr/>
          <a:lstStyle/>
          <a:p>
            <a:pPr lvl="0" eaLnBrk="0" hangingPunct="0">
              <a:spcBef>
                <a:spcPct val="30000"/>
              </a:spcBef>
              <a:defRPr/>
            </a:pPr>
            <a:r>
              <a:rPr lang="zh-CN" altLang="en-US" kern="0" dirty="0" smtClean="0">
                <a:solidFill>
                  <a:schemeClr val="accent6"/>
                </a:solidFill>
                <a:latin typeface="宋体" pitchFamily="2" charset="-122"/>
                <a:ea typeface="宋体" pitchFamily="2" charset="-122"/>
              </a:rPr>
              <a:t>浏览</a:t>
            </a:r>
            <a:r>
              <a:rPr lang="zh-CN" altLang="en-US" kern="0" dirty="0">
                <a:solidFill>
                  <a:schemeClr val="accent6"/>
                </a:solidFill>
                <a:latin typeface="宋体" pitchFamily="2" charset="-122"/>
                <a:ea typeface="宋体" pitchFamily="2" charset="-122"/>
              </a:rPr>
              <a:t>丛书</a:t>
            </a:r>
            <a:r>
              <a:rPr lang="en-US" kern="0" dirty="0">
                <a:solidFill>
                  <a:schemeClr val="accent6"/>
                </a:solidFill>
                <a:latin typeface="宋体" pitchFamily="2" charset="-122"/>
                <a:ea typeface="宋体" pitchFamily="2" charset="-122"/>
              </a:rPr>
              <a:t>:</a:t>
            </a:r>
          </a:p>
          <a:p>
            <a:pPr eaLnBrk="0" hangingPunct="0">
              <a:spcBef>
                <a:spcPct val="30000"/>
              </a:spcBef>
              <a:defRPr/>
            </a:pPr>
            <a:endParaRPr lang="en-US" kern="0" dirty="0">
              <a:solidFill>
                <a:schemeClr val="accent6"/>
              </a:solidFill>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通过</a:t>
            </a:r>
            <a:r>
              <a:rPr lang="zh-CN" altLang="en-US" b="0" kern="0" dirty="0">
                <a:latin typeface="Calibri" pitchFamily="34" charset="0"/>
                <a:cs typeface="Calibri" pitchFamily="34" charset="0"/>
              </a:rPr>
              <a:t>点击页面上方蓝色条框上的“浏览丛书”（</a:t>
            </a:r>
            <a:r>
              <a:rPr lang="en-US" altLang="zh-CN" b="0" kern="0" dirty="0">
                <a:latin typeface="Calibri" pitchFamily="34" charset="0"/>
                <a:cs typeface="Calibri" pitchFamily="34" charset="0"/>
              </a:rPr>
              <a:t>Browse volumes</a:t>
            </a:r>
            <a:r>
              <a:rPr lang="zh-CN" altLang="en-US" b="0" kern="0" dirty="0">
                <a:latin typeface="Calibri" pitchFamily="34" charset="0"/>
                <a:cs typeface="Calibri" pitchFamily="34" charset="0"/>
              </a:rPr>
              <a:t>）</a:t>
            </a:r>
            <a:r>
              <a:rPr lang="zh-CN" altLang="en-US" b="0" kern="0" dirty="0" smtClean="0">
                <a:latin typeface="Calibri" pitchFamily="34" charset="0"/>
                <a:cs typeface="Calibri" pitchFamily="34" charset="0"/>
              </a:rPr>
              <a:t>链接或者描述下方的内容，</a:t>
            </a:r>
            <a:r>
              <a:rPr lang="zh-CN" altLang="en-US" b="0" kern="0" dirty="0">
                <a:latin typeface="Calibri" pitchFamily="34" charset="0"/>
                <a:cs typeface="Calibri" pitchFamily="34" charset="0"/>
              </a:rPr>
              <a:t>可以浏览某系列丛书</a:t>
            </a:r>
          </a:p>
          <a:p>
            <a:pPr marL="342900" indent="-342900" eaLnBrk="0" hangingPunct="0">
              <a:spcBef>
                <a:spcPct val="30000"/>
              </a:spcBef>
              <a:buClr>
                <a:schemeClr val="accent4"/>
              </a:buClr>
              <a:buFont typeface="+mj-lt"/>
              <a:buAutoNum type="arabicParenR"/>
              <a:defRPr/>
            </a:pPr>
            <a:endParaRPr lang="en-US" b="0" kern="0" dirty="0" smtClean="0">
              <a:solidFill>
                <a:schemeClr val="tx2">
                  <a:lumMod val="50000"/>
                  <a:lumOff val="50000"/>
                </a:schemeClr>
              </a:solidFill>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a:latin typeface="Calibri" pitchFamily="34" charset="0"/>
                <a:cs typeface="Calibri" pitchFamily="34" charset="0"/>
              </a:rPr>
              <a:t>同时也可以通过封面上   方的蓝色条框在丛书内按特定的关键词搜索</a:t>
            </a:r>
          </a:p>
          <a:p>
            <a:pPr eaLnBrk="0" hangingPunct="0">
              <a:spcBef>
                <a:spcPct val="30000"/>
              </a:spcBef>
              <a:defRPr/>
            </a:pPr>
            <a:r>
              <a:rPr lang="zh-CN" altLang="en-US" kern="0" dirty="0">
                <a:latin typeface="宋体" pitchFamily="2" charset="-122"/>
                <a:ea typeface="宋体" pitchFamily="2" charset="-122"/>
              </a:rPr>
              <a:t>以上搜索结果都会跳转到新页面显示</a:t>
            </a:r>
            <a:endParaRPr lang="en-US" kern="0" dirty="0">
              <a:latin typeface="宋体" pitchFamily="2" charset="-122"/>
              <a:ea typeface="宋体" pitchFamily="2" charset="-122"/>
            </a:endParaRPr>
          </a:p>
        </p:txBody>
      </p:sp>
      <p:sp>
        <p:nvSpPr>
          <p:cNvPr id="5" name="Title 4"/>
          <p:cNvSpPr>
            <a:spLocks noGrp="1"/>
          </p:cNvSpPr>
          <p:nvPr>
            <p:ph type="title"/>
          </p:nvPr>
        </p:nvSpPr>
        <p:spPr/>
        <p:txBody>
          <a:bodyPr/>
          <a:lstStyle/>
          <a:p>
            <a:r>
              <a:rPr lang="zh-HK" altLang="en-US" dirty="0"/>
              <a:t>丛书主页</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713" y="1440636"/>
            <a:ext cx="5460111" cy="2318429"/>
          </a:xfrm>
          <a:prstGeom prst="rect">
            <a:avLst/>
          </a:prstGeom>
          <a:ln>
            <a:noFill/>
          </a:ln>
          <a:effectLst>
            <a:outerShdw blurRad="292100" dist="139700" dir="2700000" algn="tl" rotWithShape="0">
              <a:srgbClr val="333333">
                <a:alpha val="65000"/>
              </a:srgbClr>
            </a:outerShdw>
          </a:effectLst>
        </p:spPr>
      </p:pic>
      <p:sp>
        <p:nvSpPr>
          <p:cNvPr id="6" name="Abgerundetes Rechteck 8"/>
          <p:cNvSpPr/>
          <p:nvPr/>
        </p:nvSpPr>
        <p:spPr bwMode="auto">
          <a:xfrm>
            <a:off x="912495" y="1484979"/>
            <a:ext cx="1044000" cy="252000"/>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
        <p:nvSpPr>
          <p:cNvPr id="8" name="Abgerundetes Rechteck 9"/>
          <p:cNvSpPr/>
          <p:nvPr/>
        </p:nvSpPr>
        <p:spPr bwMode="auto">
          <a:xfrm>
            <a:off x="4381144" y="1484979"/>
            <a:ext cx="1692000" cy="252000"/>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
        <p:nvSpPr>
          <p:cNvPr id="9" name="Rechteck 11"/>
          <p:cNvSpPr/>
          <p:nvPr/>
        </p:nvSpPr>
        <p:spPr>
          <a:xfrm>
            <a:off x="438531" y="1407795"/>
            <a:ext cx="442750" cy="369332"/>
          </a:xfrm>
          <a:prstGeom prst="rect">
            <a:avLst/>
          </a:prstGeom>
        </p:spPr>
        <p:txBody>
          <a:bodyPr wrap="none">
            <a:spAutoFit/>
          </a:bodyPr>
          <a:lstStyle/>
          <a:p>
            <a:r>
              <a:rPr lang="en-US" kern="0" dirty="0" smtClean="0"/>
              <a:t>(1)</a:t>
            </a:r>
            <a:endParaRPr lang="de-DE" dirty="0"/>
          </a:p>
        </p:txBody>
      </p:sp>
      <p:sp>
        <p:nvSpPr>
          <p:cNvPr id="10" name="Rechteck 12"/>
          <p:cNvSpPr/>
          <p:nvPr/>
        </p:nvSpPr>
        <p:spPr>
          <a:xfrm>
            <a:off x="4263009" y="1149699"/>
            <a:ext cx="442750" cy="369332"/>
          </a:xfrm>
          <a:prstGeom prst="rect">
            <a:avLst/>
          </a:prstGeom>
        </p:spPr>
        <p:txBody>
          <a:bodyPr wrap="none">
            <a:spAutoFit/>
          </a:bodyPr>
          <a:lstStyle/>
          <a:p>
            <a:r>
              <a:rPr lang="en-US" kern="0" dirty="0" smtClean="0"/>
              <a:t>(2)</a:t>
            </a:r>
            <a:endParaRPr lang="de-DE" dirty="0"/>
          </a:p>
        </p:txBody>
      </p:sp>
      <p:sp>
        <p:nvSpPr>
          <p:cNvPr id="11" name="Abgerundetes Rechteck 8"/>
          <p:cNvSpPr/>
          <p:nvPr/>
        </p:nvSpPr>
        <p:spPr bwMode="auto">
          <a:xfrm>
            <a:off x="943494" y="3076194"/>
            <a:ext cx="2546275" cy="612000"/>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
        <p:nvSpPr>
          <p:cNvPr id="12" name="Rechteck 11"/>
          <p:cNvSpPr/>
          <p:nvPr/>
        </p:nvSpPr>
        <p:spPr>
          <a:xfrm>
            <a:off x="555786" y="3174492"/>
            <a:ext cx="442750" cy="369332"/>
          </a:xfrm>
          <a:prstGeom prst="rect">
            <a:avLst/>
          </a:prstGeom>
        </p:spPr>
        <p:txBody>
          <a:bodyPr wrap="none">
            <a:spAutoFit/>
          </a:bodyPr>
          <a:lstStyle/>
          <a:p>
            <a:r>
              <a:rPr lang="en-US" kern="0" dirty="0" smtClean="0"/>
              <a:t>(1)</a:t>
            </a:r>
            <a:endParaRPr lang="de-DE" dirty="0"/>
          </a:p>
        </p:txBody>
      </p:sp>
    </p:spTree>
    <p:extLst>
      <p:ext uri="{BB962C8B-B14F-4D97-AF65-F5344CB8AC3E}">
        <p14:creationId xmlns:p14="http://schemas.microsoft.com/office/powerpoint/2010/main" val="25188311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dirty="0"/>
              <a:t>丛书内容搜索结果页面</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254" y="1493520"/>
            <a:ext cx="5799418" cy="3421977"/>
          </a:xfrm>
          <a:prstGeom prst="rect">
            <a:avLst/>
          </a:prstGeom>
          <a:ln>
            <a:noFill/>
          </a:ln>
          <a:effectLst>
            <a:outerShdw blurRad="292100" dist="139700" dir="2700000" algn="tl" rotWithShape="0">
              <a:srgbClr val="333333">
                <a:alpha val="65000"/>
              </a:srgbClr>
            </a:outerShdw>
          </a:effectLst>
        </p:spPr>
      </p:pic>
      <p:sp>
        <p:nvSpPr>
          <p:cNvPr id="6" name="Abgerundetes Rechteck 6"/>
          <p:cNvSpPr/>
          <p:nvPr/>
        </p:nvSpPr>
        <p:spPr bwMode="auto">
          <a:xfrm>
            <a:off x="2317681" y="1786128"/>
            <a:ext cx="2730569" cy="792088"/>
          </a:xfrm>
          <a:prstGeom prst="roundRect">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de-DE" sz="1600" b="0" i="0" u="none" strike="noStrike" cap="none" normalizeH="0" baseline="0" smtClean="0">
              <a:ln>
                <a:noFill/>
              </a:ln>
              <a:solidFill>
                <a:schemeClr val="tx2"/>
              </a:solidFill>
              <a:effectLst/>
              <a:latin typeface="Arial" charset="0"/>
            </a:endParaRPr>
          </a:p>
        </p:txBody>
      </p:sp>
      <p:sp>
        <p:nvSpPr>
          <p:cNvPr id="8" name="Content Placeholder 2"/>
          <p:cNvSpPr txBox="1">
            <a:spLocks/>
          </p:cNvSpPr>
          <p:nvPr/>
        </p:nvSpPr>
        <p:spPr bwMode="auto">
          <a:xfrm>
            <a:off x="6939759" y="1568563"/>
            <a:ext cx="2543201" cy="3151632"/>
          </a:xfrm>
          <a:prstGeom prst="rect">
            <a:avLst/>
          </a:prstGeom>
          <a:noFill/>
          <a:ln w="9525">
            <a:noFill/>
            <a:miter lim="800000"/>
            <a:headEnd/>
            <a:tailEnd/>
          </a:ln>
        </p:spPr>
        <p:txBody>
          <a:bodyPr wrap="square" lIns="0" tIns="0" rIns="0" bIns="0">
            <a:spAutoFit/>
          </a:bodyPr>
          <a:lstStyle/>
          <a:p>
            <a:pPr algn="l" eaLnBrk="0" hangingPunct="0">
              <a:spcBef>
                <a:spcPct val="30000"/>
              </a:spcBef>
              <a:defRPr/>
            </a:pPr>
            <a:r>
              <a:rPr lang="zh-CN" altLang="en-US" b="1" kern="0" dirty="0" smtClean="0">
                <a:solidFill>
                  <a:schemeClr val="accent6"/>
                </a:solidFill>
                <a:latin typeface="宋体" pitchFamily="2" charset="-122"/>
                <a:ea typeface="宋体" pitchFamily="2" charset="-122"/>
              </a:rPr>
              <a:t>浏览和关键词搜索</a:t>
            </a:r>
            <a:r>
              <a:rPr lang="en-US" b="1" kern="0" dirty="0" smtClean="0">
                <a:solidFill>
                  <a:schemeClr val="accent6"/>
                </a:solidFill>
                <a:latin typeface="宋体" pitchFamily="2" charset="-122"/>
                <a:ea typeface="宋体" pitchFamily="2" charset="-122"/>
              </a:rPr>
              <a:t>:</a:t>
            </a:r>
          </a:p>
          <a:p>
            <a:pPr algn="l" eaLnBrk="0" hangingPunct="0">
              <a:spcBef>
                <a:spcPct val="30000"/>
              </a:spcBef>
              <a:defRPr/>
            </a:pPr>
            <a:endParaRPr lang="en-US" b="1" kern="0" dirty="0" smtClean="0">
              <a:solidFill>
                <a:schemeClr val="accent6"/>
              </a:solidFill>
              <a:latin typeface="宋体" pitchFamily="2" charset="-122"/>
              <a:ea typeface="宋体" pitchFamily="2" charset="-122"/>
            </a:endParaRPr>
          </a:p>
          <a:p>
            <a:pPr algn="l" eaLnBrk="0" hangingPunct="0">
              <a:spcBef>
                <a:spcPct val="30000"/>
              </a:spcBef>
              <a:defRPr/>
            </a:pPr>
            <a:r>
              <a:rPr lang="zh-CN" altLang="en-US" kern="0" dirty="0" smtClean="0">
                <a:latin typeface="宋体" pitchFamily="2" charset="-122"/>
                <a:ea typeface="宋体" pitchFamily="2" charset="-122"/>
              </a:rPr>
              <a:t>在搜索结果页面上方的信息框中，您可以看到搜索结果出自哪一丛书</a:t>
            </a:r>
            <a:endParaRPr lang="en-US" kern="0" dirty="0" smtClean="0">
              <a:latin typeface="宋体" pitchFamily="2" charset="-122"/>
              <a:ea typeface="宋体" pitchFamily="2" charset="-122"/>
            </a:endParaRPr>
          </a:p>
          <a:p>
            <a:pPr algn="l" eaLnBrk="0" hangingPunct="0">
              <a:spcBef>
                <a:spcPct val="30000"/>
              </a:spcBef>
              <a:defRPr/>
            </a:pPr>
            <a:endParaRPr lang="en-US" kern="0" dirty="0" smtClean="0">
              <a:latin typeface="宋体" pitchFamily="2" charset="-122"/>
              <a:ea typeface="宋体" pitchFamily="2" charset="-122"/>
            </a:endParaRPr>
          </a:p>
          <a:p>
            <a:pPr algn="l" eaLnBrk="0" hangingPunct="0">
              <a:spcBef>
                <a:spcPct val="30000"/>
              </a:spcBef>
              <a:defRPr/>
            </a:pPr>
            <a:endParaRPr lang="en-US" kern="0" dirty="0" smtClean="0">
              <a:latin typeface="宋体" pitchFamily="2" charset="-122"/>
              <a:ea typeface="宋体" pitchFamily="2" charset="-122"/>
            </a:endParaRPr>
          </a:p>
          <a:p>
            <a:pPr algn="l" eaLnBrk="0" hangingPunct="0">
              <a:spcBef>
                <a:spcPct val="30000"/>
              </a:spcBef>
              <a:defRPr/>
            </a:pPr>
            <a:r>
              <a:rPr lang="zh-CN" altLang="en-US" kern="0" dirty="0" smtClean="0">
                <a:latin typeface="宋体" pitchFamily="2" charset="-122"/>
                <a:ea typeface="宋体" pitchFamily="2" charset="-122"/>
              </a:rPr>
              <a:t>如果您点击页面上方的信息框，页面将自动跳转回丛书主页面</a:t>
            </a:r>
            <a:endParaRPr lang="en-US" kern="0" dirty="0" smtClean="0">
              <a:latin typeface="宋体" pitchFamily="2" charset="-122"/>
              <a:ea typeface="宋体" pitchFamily="2" charset="-122"/>
            </a:endParaRPr>
          </a:p>
          <a:p>
            <a:pPr algn="l" eaLnBrk="0" hangingPunct="0">
              <a:spcBef>
                <a:spcPct val="30000"/>
              </a:spcBef>
              <a:defRPr/>
            </a:pPr>
            <a:endParaRPr lang="en-US" kern="0" dirty="0" smtClean="0">
              <a:solidFill>
                <a:schemeClr val="tx2">
                  <a:lumMod val="50000"/>
                  <a:lumOff val="50000"/>
                </a:schemeClr>
              </a:solidFill>
              <a:latin typeface="+mn-lt"/>
              <a:cs typeface="+mn-cs"/>
            </a:endParaRPr>
          </a:p>
        </p:txBody>
      </p:sp>
    </p:spTree>
    <p:extLst>
      <p:ext uri="{BB962C8B-B14F-4D97-AF65-F5344CB8AC3E}">
        <p14:creationId xmlns:p14="http://schemas.microsoft.com/office/powerpoint/2010/main" val="251883115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p:txBody>
          <a:bodyPr/>
          <a:lstStyle/>
          <a:p>
            <a:r>
              <a:rPr lang="en-GB" dirty="0"/>
              <a:t>9</a:t>
            </a:r>
            <a:r>
              <a:rPr lang="en-GB" dirty="0" smtClean="0"/>
              <a:t>.0</a:t>
            </a:r>
            <a:endParaRPr lang="en-GB" dirty="0"/>
          </a:p>
        </p:txBody>
      </p:sp>
      <p:sp>
        <p:nvSpPr>
          <p:cNvPr id="4" name="Title 3"/>
          <p:cNvSpPr>
            <a:spLocks noGrp="1"/>
          </p:cNvSpPr>
          <p:nvPr>
            <p:ph type="title"/>
          </p:nvPr>
        </p:nvSpPr>
        <p:spPr/>
        <p:txBody>
          <a:bodyPr/>
          <a:lstStyle/>
          <a:p>
            <a:r>
              <a:rPr lang="zh-HK" altLang="en-US" dirty="0"/>
              <a:t>实验指南</a:t>
            </a:r>
          </a:p>
        </p:txBody>
      </p:sp>
      <p:sp>
        <p:nvSpPr>
          <p:cNvPr id="9" name="Text Placeholder 6"/>
          <p:cNvSpPr txBox="1">
            <a:spLocks/>
          </p:cNvSpPr>
          <p:nvPr/>
        </p:nvSpPr>
        <p:spPr>
          <a:xfrm>
            <a:off x="825500" y="1104900"/>
            <a:ext cx="8239126" cy="304800"/>
          </a:xfrm>
          <a:prstGeom prst="rect">
            <a:avLst/>
          </a:prstGeom>
        </p:spPr>
        <p:txBody>
          <a:bodyPr vert="horz" wrap="square" lIns="0" tIns="0" rIns="0" bIns="0" rtlCol="0" anchor="b">
            <a:noAutofit/>
          </a:bodyPr>
          <a:lstStyle>
            <a:lvl1pPr marL="0" indent="0" algn="l" defTabSz="872722" rtl="0" eaLnBrk="1" latinLnBrk="0" hangingPunct="1">
              <a:lnSpc>
                <a:spcPct val="100000"/>
              </a:lnSpc>
              <a:spcBef>
                <a:spcPts val="0"/>
              </a:spcBef>
              <a:spcAft>
                <a:spcPts val="0"/>
              </a:spcAft>
              <a:buClr>
                <a:schemeClr val="tx1"/>
              </a:buClr>
              <a:buFont typeface="Arial" panose="020B0604020202020204" pitchFamily="34" charset="0"/>
              <a:buNone/>
              <a:defRPr sz="10800" b="1" kern="1200">
                <a:solidFill>
                  <a:schemeClr val="bg1"/>
                </a:solidFill>
                <a:latin typeface="+mj-lt"/>
                <a:ea typeface="+mn-ea"/>
                <a:cs typeface="+mn-cs"/>
              </a:defRPr>
            </a:lvl1pPr>
            <a:lvl2pPr marL="0" indent="0" algn="l" defTabSz="872722" rtl="0" eaLnBrk="1" latinLnBrk="0" hangingPunct="1">
              <a:spcBef>
                <a:spcPts val="0"/>
              </a:spcBef>
              <a:spcAft>
                <a:spcPts val="600"/>
              </a:spcAft>
              <a:buClr>
                <a:schemeClr val="tx1"/>
              </a:buClr>
              <a:buFont typeface="Arial" panose="020B0604020202020204" pitchFamily="34" charset="0"/>
              <a:buNone/>
              <a:defRPr sz="1800" kern="1200">
                <a:solidFill>
                  <a:schemeClr val="tx1"/>
                </a:solidFill>
                <a:latin typeface="+mn-lt"/>
                <a:ea typeface="+mn-ea"/>
                <a:cs typeface="+mn-cs"/>
              </a:defRPr>
            </a:lvl2pPr>
            <a:lvl3pPr marL="222250" indent="-222250" algn="l" defTabSz="872722" rtl="0" eaLnBrk="1" latinLnBrk="0" hangingPunct="1">
              <a:spcBef>
                <a:spcPts val="0"/>
              </a:spcBef>
              <a:spcAft>
                <a:spcPts val="600"/>
              </a:spcAft>
              <a:buClr>
                <a:srgbClr val="95AABA"/>
              </a:buClr>
              <a:buFont typeface="Calibri" panose="020F0502020204030204" pitchFamily="34" charset="0"/>
              <a:buChar char="•"/>
              <a:defRPr sz="1800" kern="1200">
                <a:solidFill>
                  <a:schemeClr val="tx1"/>
                </a:solidFill>
                <a:latin typeface="+mn-lt"/>
                <a:ea typeface="+mn-ea"/>
                <a:cs typeface="+mn-cs"/>
              </a:defRPr>
            </a:lvl3pPr>
            <a:lvl4pPr marL="457200" indent="-22860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4pPr>
            <a:lvl5pPr marL="714375" indent="-23495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5pPr>
            <a:lvl6pPr marL="936625" indent="-214313"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6pPr>
            <a:lvl7pPr marL="0" indent="0" algn="l" defTabSz="872722" rtl="0" eaLnBrk="1" latinLnBrk="0" hangingPunct="1">
              <a:spcBef>
                <a:spcPts val="0"/>
              </a:spcBef>
              <a:spcAft>
                <a:spcPts val="600"/>
              </a:spcAft>
              <a:buClr>
                <a:schemeClr val="tx1"/>
              </a:buClr>
              <a:buFontTx/>
              <a:buNone/>
              <a:defRPr sz="1800" kern="1200">
                <a:solidFill>
                  <a:schemeClr val="tx1"/>
                </a:solidFill>
                <a:latin typeface="+mn-lt"/>
                <a:ea typeface="+mn-ea"/>
                <a:cs typeface="+mn-cs"/>
              </a:defRPr>
            </a:lvl7pPr>
            <a:lvl8pPr marL="209550" indent="-209550" algn="l" defTabSz="872722" rtl="0" eaLnBrk="1" latinLnBrk="0" hangingPunct="1">
              <a:spcBef>
                <a:spcPts val="0"/>
              </a:spcBef>
              <a:spcAft>
                <a:spcPts val="600"/>
              </a:spcAft>
              <a:buClr>
                <a:schemeClr val="tx1"/>
              </a:buClr>
              <a:buFont typeface="+mj-lt"/>
              <a:buAutoNum type="arabicPeriod"/>
              <a:defRPr sz="1800" kern="1200" baseline="0">
                <a:solidFill>
                  <a:schemeClr val="tx1"/>
                </a:solidFill>
                <a:latin typeface="+mn-lt"/>
                <a:ea typeface="+mn-ea"/>
                <a:cs typeface="+mn-cs"/>
              </a:defRPr>
            </a:lvl8pPr>
            <a:lvl9pPr marL="473075" indent="-236538" algn="l" defTabSz="872722" rtl="0" eaLnBrk="1" latinLnBrk="0" hangingPunct="1">
              <a:spcBef>
                <a:spcPts val="0"/>
              </a:spcBef>
              <a:spcAft>
                <a:spcPts val="600"/>
              </a:spcAft>
              <a:buClr>
                <a:schemeClr val="tx1"/>
              </a:buClr>
              <a:buFont typeface="+mj-lt"/>
              <a:buAutoNum type="alphaLcPeriod"/>
              <a:defRPr sz="1800" kern="1200" baseline="0">
                <a:solidFill>
                  <a:schemeClr val="tx1"/>
                </a:solidFill>
                <a:latin typeface="+mn-lt"/>
                <a:ea typeface="+mn-ea"/>
                <a:cs typeface="+mn-cs"/>
              </a:defRPr>
            </a:lvl9pPr>
          </a:lstStyle>
          <a:p>
            <a:pPr marL="285750" indent="-285750">
              <a:lnSpc>
                <a:spcPct val="120000"/>
              </a:lnSpc>
              <a:spcBef>
                <a:spcPct val="40000"/>
              </a:spcBef>
              <a:buClr>
                <a:schemeClr val="accent2"/>
              </a:buClr>
              <a:buSzPct val="130000"/>
              <a:buFont typeface="Arial" pitchFamily="34" charset="0"/>
              <a:buChar char="•"/>
              <a:defRPr/>
            </a:pPr>
            <a:r>
              <a:rPr lang="zh-HK" altLang="en-US" sz="1800" kern="0" dirty="0">
                <a:ea typeface="ヒラギノ角ゴ Pro W3" pitchFamily="-65" charset="-128"/>
                <a:cs typeface="ヒラギノ角ゴ Pro W3" pitchFamily="-65" charset="-128"/>
              </a:rPr>
              <a:t>功能概述</a:t>
            </a:r>
          </a:p>
        </p:txBody>
      </p:sp>
    </p:spTree>
    <p:extLst>
      <p:ext uri="{BB962C8B-B14F-4D97-AF65-F5344CB8AC3E}">
        <p14:creationId xmlns:p14="http://schemas.microsoft.com/office/powerpoint/2010/main" val="38607282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815959" y="1741658"/>
            <a:ext cx="2359026" cy="2462213"/>
          </a:xfrm>
        </p:spPr>
        <p:txBody>
          <a:bodyPr/>
          <a:lstStyle/>
          <a:p>
            <a:pPr eaLnBrk="0" hangingPunct="0">
              <a:spcBef>
                <a:spcPct val="30000"/>
              </a:spcBef>
              <a:buClr>
                <a:schemeClr val="accent6"/>
              </a:buClr>
              <a:defRPr/>
            </a:pPr>
            <a:r>
              <a:rPr lang="zh-CN" altLang="en-US" kern="0" dirty="0" smtClean="0">
                <a:solidFill>
                  <a:schemeClr val="accent6"/>
                </a:solidFill>
                <a:latin typeface="Calibri" pitchFamily="34" charset="0"/>
                <a:cs typeface="Calibri" pitchFamily="34" charset="0"/>
              </a:rPr>
              <a:t>功能概述</a:t>
            </a:r>
            <a:endParaRPr lang="en-US" kern="0" dirty="0" smtClean="0">
              <a:solidFill>
                <a:schemeClr val="accent6"/>
              </a:solidFill>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下载</a:t>
            </a:r>
            <a:r>
              <a:rPr lang="en-US" b="0" kern="0" dirty="0" smtClean="0">
                <a:latin typeface="Calibri" pitchFamily="34" charset="0"/>
                <a:cs typeface="Calibri" pitchFamily="34" charset="0"/>
              </a:rPr>
              <a:t>PDF</a:t>
            </a:r>
            <a:endParaRPr lang="en-US" b="0" i="1"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内容</a:t>
            </a:r>
            <a:r>
              <a:rPr lang="zh-CN" altLang="en-US" b="0" kern="0" dirty="0">
                <a:latin typeface="Calibri" pitchFamily="34" charset="0"/>
                <a:cs typeface="Calibri" pitchFamily="34" charset="0"/>
              </a:rPr>
              <a:t>浏览（预览）</a:t>
            </a: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导出引用信息</a:t>
            </a:r>
            <a:endParaRPr lang="en-US" altLang="zh-CN"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其他</a:t>
            </a:r>
            <a:endParaRPr lang="en-US" altLang="zh-CN" b="0" kern="0" dirty="0" smtClean="0">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rPr>
              <a:t>分享</a:t>
            </a:r>
            <a:endParaRPr lang="en-US" b="0" kern="0" dirty="0">
              <a:latin typeface="Calibri" pitchFamily="34" charset="0"/>
              <a:cs typeface="Calibri" pitchFamily="34" charset="0"/>
            </a:endParaRPr>
          </a:p>
        </p:txBody>
      </p:sp>
      <p:sp>
        <p:nvSpPr>
          <p:cNvPr id="5" name="Title 4"/>
          <p:cNvSpPr>
            <a:spLocks noGrp="1"/>
          </p:cNvSpPr>
          <p:nvPr>
            <p:ph type="title"/>
          </p:nvPr>
        </p:nvSpPr>
        <p:spPr/>
        <p:txBody>
          <a:bodyPr/>
          <a:lstStyle/>
          <a:p>
            <a:r>
              <a:rPr lang="zh-HK" altLang="en-US" dirty="0"/>
              <a:t>实验指南</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833" y="1448849"/>
            <a:ext cx="5805206" cy="4031393"/>
          </a:xfrm>
          <a:prstGeom prst="rect">
            <a:avLst/>
          </a:prstGeom>
          <a:ln>
            <a:noFill/>
          </a:ln>
          <a:effectLst>
            <a:outerShdw blurRad="292100" dist="139700" dir="2700000" algn="tl" rotWithShape="0">
              <a:srgbClr val="333333">
                <a:alpha val="65000"/>
              </a:srgbClr>
            </a:outerShdw>
          </a:effectLst>
        </p:spPr>
      </p:pic>
      <p:sp>
        <p:nvSpPr>
          <p:cNvPr id="6" name="Rechteck 11"/>
          <p:cNvSpPr/>
          <p:nvPr/>
        </p:nvSpPr>
        <p:spPr>
          <a:xfrm>
            <a:off x="449487" y="1430048"/>
            <a:ext cx="442750" cy="369332"/>
          </a:xfrm>
          <a:prstGeom prst="rect">
            <a:avLst/>
          </a:prstGeom>
        </p:spPr>
        <p:txBody>
          <a:bodyPr wrap="none">
            <a:spAutoFit/>
          </a:bodyPr>
          <a:lstStyle/>
          <a:p>
            <a:r>
              <a:rPr lang="en-US" kern="0" dirty="0" smtClean="0"/>
              <a:t>(1)</a:t>
            </a:r>
            <a:endParaRPr lang="de-DE" dirty="0"/>
          </a:p>
        </p:txBody>
      </p:sp>
      <p:sp>
        <p:nvSpPr>
          <p:cNvPr id="8" name="Rechteck 11"/>
          <p:cNvSpPr/>
          <p:nvPr/>
        </p:nvSpPr>
        <p:spPr>
          <a:xfrm>
            <a:off x="5752626" y="2498753"/>
            <a:ext cx="442750" cy="369332"/>
          </a:xfrm>
          <a:prstGeom prst="rect">
            <a:avLst/>
          </a:prstGeom>
        </p:spPr>
        <p:txBody>
          <a:bodyPr wrap="none">
            <a:spAutoFit/>
          </a:bodyPr>
          <a:lstStyle/>
          <a:p>
            <a:r>
              <a:rPr lang="en-US" kern="0" dirty="0" smtClean="0"/>
              <a:t>(2)</a:t>
            </a:r>
            <a:endParaRPr lang="de-DE" dirty="0"/>
          </a:p>
        </p:txBody>
      </p:sp>
      <p:sp>
        <p:nvSpPr>
          <p:cNvPr id="9" name="Rechteck 11"/>
          <p:cNvSpPr/>
          <p:nvPr/>
        </p:nvSpPr>
        <p:spPr>
          <a:xfrm>
            <a:off x="687612" y="2912138"/>
            <a:ext cx="442750" cy="369332"/>
          </a:xfrm>
          <a:prstGeom prst="rect">
            <a:avLst/>
          </a:prstGeom>
        </p:spPr>
        <p:txBody>
          <a:bodyPr wrap="none">
            <a:spAutoFit/>
          </a:bodyPr>
          <a:lstStyle/>
          <a:p>
            <a:r>
              <a:rPr lang="en-US" kern="0" dirty="0" smtClean="0"/>
              <a:t>(1)</a:t>
            </a:r>
            <a:endParaRPr lang="de-DE" dirty="0"/>
          </a:p>
        </p:txBody>
      </p:sp>
      <p:sp>
        <p:nvSpPr>
          <p:cNvPr id="10" name="Rechteck 11"/>
          <p:cNvSpPr/>
          <p:nvPr/>
        </p:nvSpPr>
        <p:spPr>
          <a:xfrm>
            <a:off x="5763675" y="3834539"/>
            <a:ext cx="442750" cy="369332"/>
          </a:xfrm>
          <a:prstGeom prst="rect">
            <a:avLst/>
          </a:prstGeom>
        </p:spPr>
        <p:txBody>
          <a:bodyPr wrap="none">
            <a:spAutoFit/>
          </a:bodyPr>
          <a:lstStyle/>
          <a:p>
            <a:r>
              <a:rPr lang="en-US" kern="0" dirty="0" smtClean="0"/>
              <a:t>(3)</a:t>
            </a:r>
            <a:endParaRPr lang="de-DE" dirty="0"/>
          </a:p>
        </p:txBody>
      </p:sp>
      <p:sp>
        <p:nvSpPr>
          <p:cNvPr id="11" name="Rechteck 11"/>
          <p:cNvSpPr/>
          <p:nvPr/>
        </p:nvSpPr>
        <p:spPr>
          <a:xfrm>
            <a:off x="5465445" y="4384548"/>
            <a:ext cx="442750" cy="369332"/>
          </a:xfrm>
          <a:prstGeom prst="rect">
            <a:avLst/>
          </a:prstGeom>
        </p:spPr>
        <p:txBody>
          <a:bodyPr wrap="none">
            <a:spAutoFit/>
          </a:bodyPr>
          <a:lstStyle/>
          <a:p>
            <a:r>
              <a:rPr lang="en-US" kern="0" dirty="0" smtClean="0"/>
              <a:t>(4)</a:t>
            </a:r>
            <a:endParaRPr lang="de-DE" dirty="0"/>
          </a:p>
        </p:txBody>
      </p:sp>
      <p:sp>
        <p:nvSpPr>
          <p:cNvPr id="12" name="Rechteck 11"/>
          <p:cNvSpPr/>
          <p:nvPr/>
        </p:nvSpPr>
        <p:spPr>
          <a:xfrm>
            <a:off x="5275707" y="5141214"/>
            <a:ext cx="442750" cy="369332"/>
          </a:xfrm>
          <a:prstGeom prst="rect">
            <a:avLst/>
          </a:prstGeom>
        </p:spPr>
        <p:txBody>
          <a:bodyPr wrap="none">
            <a:spAutoFit/>
          </a:bodyPr>
          <a:lstStyle/>
          <a:p>
            <a:r>
              <a:rPr lang="en-US" kern="0" dirty="0" smtClean="0"/>
              <a:t>(5)</a:t>
            </a:r>
            <a:endParaRPr lang="de-DE" dirty="0"/>
          </a:p>
        </p:txBody>
      </p:sp>
    </p:spTree>
    <p:extLst>
      <p:ext uri="{BB962C8B-B14F-4D97-AF65-F5344CB8AC3E}">
        <p14:creationId xmlns:p14="http://schemas.microsoft.com/office/powerpoint/2010/main" val="251883115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477000" y="1436688"/>
            <a:ext cx="2587626" cy="1588127"/>
          </a:xfrm>
        </p:spPr>
        <p:txBody>
          <a:bodyPr/>
          <a:lstStyle/>
          <a:p>
            <a:pPr eaLnBrk="0" hangingPunct="0">
              <a:spcBef>
                <a:spcPct val="30000"/>
              </a:spcBef>
              <a:defRPr/>
            </a:pPr>
            <a:r>
              <a:rPr lang="zh-CN" altLang="en-US" kern="0" dirty="0" smtClean="0">
                <a:solidFill>
                  <a:schemeClr val="accent6"/>
                </a:solidFill>
                <a:latin typeface="Calibri" pitchFamily="34" charset="0"/>
                <a:cs typeface="Calibri" pitchFamily="34" charset="0"/>
              </a:rPr>
              <a:t>功能概述</a:t>
            </a:r>
            <a:r>
              <a:rPr lang="en-US" kern="0" dirty="0" smtClean="0">
                <a:solidFill>
                  <a:schemeClr val="accent6"/>
                </a:solidFill>
                <a:latin typeface="Calibri" pitchFamily="34" charset="0"/>
                <a:cs typeface="Calibri" pitchFamily="34" charset="0"/>
              </a:rPr>
              <a:t>:</a:t>
            </a:r>
            <a:endParaRPr lang="en-US" kern="0" dirty="0">
              <a:solidFill>
                <a:schemeClr val="accent6"/>
              </a:solidFill>
              <a:latin typeface="Calibri" pitchFamily="34" charset="0"/>
              <a:cs typeface="Calibri" pitchFamily="34" charset="0"/>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sym typeface="Wingdings" pitchFamily="2" charset="2"/>
              </a:rPr>
              <a:t>补充材料</a:t>
            </a:r>
            <a:endParaRPr lang="en-US" altLang="zh-CN" b="0" kern="0" dirty="0" smtClean="0">
              <a:latin typeface="Calibri" pitchFamily="34" charset="0"/>
              <a:cs typeface="Calibri" pitchFamily="34" charset="0"/>
              <a:sym typeface="Wingdings" pitchFamily="2" charset="2"/>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sym typeface="Wingdings" pitchFamily="2" charset="2"/>
              </a:rPr>
              <a:t>参考文献</a:t>
            </a:r>
            <a:endParaRPr lang="en-US" altLang="zh-CN" b="0" kern="0" dirty="0" smtClean="0">
              <a:latin typeface="Calibri" pitchFamily="34" charset="0"/>
              <a:cs typeface="Calibri" pitchFamily="34" charset="0"/>
              <a:sym typeface="Wingdings" pitchFamily="2" charset="2"/>
            </a:endParaRPr>
          </a:p>
          <a:p>
            <a:pPr marL="342900" indent="-342900" eaLnBrk="0" hangingPunct="0">
              <a:spcBef>
                <a:spcPct val="30000"/>
              </a:spcBef>
              <a:buClr>
                <a:schemeClr val="accent4"/>
              </a:buClr>
              <a:buFont typeface="+mj-lt"/>
              <a:buAutoNum type="arabicParenR"/>
              <a:defRPr/>
            </a:pPr>
            <a:r>
              <a:rPr lang="zh-CN" altLang="en-US" b="0" kern="0" dirty="0" smtClean="0">
                <a:latin typeface="Calibri" pitchFamily="34" charset="0"/>
                <a:cs typeface="Calibri" pitchFamily="34" charset="0"/>
                <a:sym typeface="Wingdings" pitchFamily="2" charset="2"/>
              </a:rPr>
              <a:t>关于本实验室指南</a:t>
            </a:r>
            <a:endParaRPr lang="en-US" b="0" kern="0" dirty="0">
              <a:latin typeface="Calibri" pitchFamily="34" charset="0"/>
              <a:cs typeface="Calibri" pitchFamily="34" charset="0"/>
            </a:endParaRPr>
          </a:p>
        </p:txBody>
      </p:sp>
      <p:sp>
        <p:nvSpPr>
          <p:cNvPr id="5" name="Title 4"/>
          <p:cNvSpPr>
            <a:spLocks noGrp="1"/>
          </p:cNvSpPr>
          <p:nvPr>
            <p:ph type="title"/>
          </p:nvPr>
        </p:nvSpPr>
        <p:spPr/>
        <p:txBody>
          <a:bodyPr/>
          <a:lstStyle/>
          <a:p>
            <a:r>
              <a:rPr lang="zh-HK" altLang="en-US" dirty="0"/>
              <a:t>实验指南</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8987"/>
          <a:stretch/>
        </p:blipFill>
        <p:spPr>
          <a:xfrm>
            <a:off x="608288" y="1482090"/>
            <a:ext cx="5716381" cy="3918585"/>
          </a:xfrm>
          <a:prstGeom prst="rect">
            <a:avLst/>
          </a:prstGeom>
          <a:ln>
            <a:noFill/>
          </a:ln>
          <a:effectLst>
            <a:outerShdw blurRad="292100" dist="139700" dir="2700000" algn="tl" rotWithShape="0">
              <a:srgbClr val="333333">
                <a:alpha val="65000"/>
              </a:srgbClr>
            </a:outerShdw>
          </a:effectLst>
        </p:spPr>
      </p:pic>
      <p:sp>
        <p:nvSpPr>
          <p:cNvPr id="6" name="Textfeld 11"/>
          <p:cNvSpPr txBox="1"/>
          <p:nvPr/>
        </p:nvSpPr>
        <p:spPr>
          <a:xfrm>
            <a:off x="359283" y="1482090"/>
            <a:ext cx="435436" cy="338554"/>
          </a:xfrm>
          <a:prstGeom prst="rect">
            <a:avLst/>
          </a:prstGeom>
          <a:noFill/>
        </p:spPr>
        <p:txBody>
          <a:bodyPr wrap="none" rtlCol="0">
            <a:spAutoFit/>
          </a:bodyPr>
          <a:lstStyle/>
          <a:p>
            <a:r>
              <a:rPr lang="de-DE" dirty="0" smtClean="0"/>
              <a:t>(1)</a:t>
            </a:r>
            <a:endParaRPr lang="de-DE" dirty="0"/>
          </a:p>
        </p:txBody>
      </p:sp>
      <p:sp>
        <p:nvSpPr>
          <p:cNvPr id="8" name="Textfeld 11"/>
          <p:cNvSpPr txBox="1"/>
          <p:nvPr/>
        </p:nvSpPr>
        <p:spPr>
          <a:xfrm>
            <a:off x="362759" y="1664970"/>
            <a:ext cx="435436" cy="338554"/>
          </a:xfrm>
          <a:prstGeom prst="rect">
            <a:avLst/>
          </a:prstGeom>
          <a:noFill/>
        </p:spPr>
        <p:txBody>
          <a:bodyPr wrap="none" rtlCol="0">
            <a:spAutoFit/>
          </a:bodyPr>
          <a:lstStyle/>
          <a:p>
            <a:r>
              <a:rPr lang="de-DE" dirty="0" smtClean="0"/>
              <a:t>(2)</a:t>
            </a:r>
            <a:endParaRPr lang="de-DE" dirty="0"/>
          </a:p>
        </p:txBody>
      </p:sp>
      <p:sp>
        <p:nvSpPr>
          <p:cNvPr id="9" name="Textfeld 11"/>
          <p:cNvSpPr txBox="1"/>
          <p:nvPr/>
        </p:nvSpPr>
        <p:spPr>
          <a:xfrm>
            <a:off x="361857" y="1875056"/>
            <a:ext cx="436338" cy="338554"/>
          </a:xfrm>
          <a:prstGeom prst="rect">
            <a:avLst/>
          </a:prstGeom>
          <a:noFill/>
        </p:spPr>
        <p:txBody>
          <a:bodyPr wrap="none" rtlCol="0">
            <a:spAutoFit/>
          </a:bodyPr>
          <a:lstStyle/>
          <a:p>
            <a:r>
              <a:rPr lang="de-DE" dirty="0" smtClean="0"/>
              <a:t>(3)</a:t>
            </a:r>
            <a:endParaRPr lang="de-DE" dirty="0"/>
          </a:p>
        </p:txBody>
      </p:sp>
    </p:spTree>
    <p:extLst>
      <p:ext uri="{BB962C8B-B14F-4D97-AF65-F5344CB8AC3E}">
        <p14:creationId xmlns:p14="http://schemas.microsoft.com/office/powerpoint/2010/main" val="251883115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a:xfrm>
            <a:off x="825500" y="4570413"/>
            <a:ext cx="2527300" cy="819150"/>
          </a:xfrm>
        </p:spPr>
        <p:txBody>
          <a:bodyPr/>
          <a:lstStyle/>
          <a:p>
            <a:r>
              <a:rPr lang="en-GB" dirty="0" smtClean="0"/>
              <a:t>10.0</a:t>
            </a:r>
            <a:endParaRPr lang="en-GB" dirty="0"/>
          </a:p>
        </p:txBody>
      </p:sp>
      <p:sp>
        <p:nvSpPr>
          <p:cNvPr id="4" name="Title 3"/>
          <p:cNvSpPr>
            <a:spLocks noGrp="1"/>
          </p:cNvSpPr>
          <p:nvPr>
            <p:ph type="title"/>
          </p:nvPr>
        </p:nvSpPr>
        <p:spPr/>
        <p:txBody>
          <a:bodyPr/>
          <a:lstStyle/>
          <a:p>
            <a:r>
              <a:rPr lang="zh-HK" altLang="en-US" dirty="0"/>
              <a:t>脚注</a:t>
            </a:r>
            <a:endParaRPr lang="en-GB" dirty="0"/>
          </a:p>
        </p:txBody>
      </p:sp>
      <p:sp>
        <p:nvSpPr>
          <p:cNvPr id="6" name="Text Placeholder 6"/>
          <p:cNvSpPr txBox="1">
            <a:spLocks/>
          </p:cNvSpPr>
          <p:nvPr/>
        </p:nvSpPr>
        <p:spPr>
          <a:xfrm>
            <a:off x="825500" y="1104900"/>
            <a:ext cx="8239126" cy="304800"/>
          </a:xfrm>
          <a:prstGeom prst="rect">
            <a:avLst/>
          </a:prstGeom>
        </p:spPr>
        <p:txBody>
          <a:bodyPr vert="horz" wrap="square" lIns="0" tIns="0" rIns="0" bIns="0" rtlCol="0" anchor="b">
            <a:noAutofit/>
          </a:bodyPr>
          <a:lstStyle>
            <a:lvl1pPr marL="0" indent="0" algn="l" defTabSz="872722" rtl="0" eaLnBrk="1" latinLnBrk="0" hangingPunct="1">
              <a:lnSpc>
                <a:spcPct val="100000"/>
              </a:lnSpc>
              <a:spcBef>
                <a:spcPts val="0"/>
              </a:spcBef>
              <a:spcAft>
                <a:spcPts val="0"/>
              </a:spcAft>
              <a:buClr>
                <a:schemeClr val="tx1"/>
              </a:buClr>
              <a:buFont typeface="Arial" panose="020B0604020202020204" pitchFamily="34" charset="0"/>
              <a:buNone/>
              <a:defRPr sz="10800" b="1" kern="1200">
                <a:solidFill>
                  <a:schemeClr val="bg1"/>
                </a:solidFill>
                <a:latin typeface="+mj-lt"/>
                <a:ea typeface="+mn-ea"/>
                <a:cs typeface="+mn-cs"/>
              </a:defRPr>
            </a:lvl1pPr>
            <a:lvl2pPr marL="0" indent="0" algn="l" defTabSz="872722" rtl="0" eaLnBrk="1" latinLnBrk="0" hangingPunct="1">
              <a:spcBef>
                <a:spcPts val="0"/>
              </a:spcBef>
              <a:spcAft>
                <a:spcPts val="600"/>
              </a:spcAft>
              <a:buClr>
                <a:schemeClr val="tx1"/>
              </a:buClr>
              <a:buFont typeface="Arial" panose="020B0604020202020204" pitchFamily="34" charset="0"/>
              <a:buNone/>
              <a:defRPr sz="1800" kern="1200">
                <a:solidFill>
                  <a:schemeClr val="tx1"/>
                </a:solidFill>
                <a:latin typeface="+mn-lt"/>
                <a:ea typeface="+mn-ea"/>
                <a:cs typeface="+mn-cs"/>
              </a:defRPr>
            </a:lvl2pPr>
            <a:lvl3pPr marL="222250" indent="-222250" algn="l" defTabSz="872722" rtl="0" eaLnBrk="1" latinLnBrk="0" hangingPunct="1">
              <a:spcBef>
                <a:spcPts val="0"/>
              </a:spcBef>
              <a:spcAft>
                <a:spcPts val="600"/>
              </a:spcAft>
              <a:buClr>
                <a:srgbClr val="95AABA"/>
              </a:buClr>
              <a:buFont typeface="Calibri" panose="020F0502020204030204" pitchFamily="34" charset="0"/>
              <a:buChar char="•"/>
              <a:defRPr sz="1800" kern="1200">
                <a:solidFill>
                  <a:schemeClr val="tx1"/>
                </a:solidFill>
                <a:latin typeface="+mn-lt"/>
                <a:ea typeface="+mn-ea"/>
                <a:cs typeface="+mn-cs"/>
              </a:defRPr>
            </a:lvl3pPr>
            <a:lvl4pPr marL="457200" indent="-22860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4pPr>
            <a:lvl5pPr marL="714375" indent="-234950"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5pPr>
            <a:lvl6pPr marL="936625" indent="-214313" algn="l" defTabSz="872722" rtl="0" eaLnBrk="1" latinLnBrk="0" hangingPunct="1">
              <a:spcBef>
                <a:spcPts val="0"/>
              </a:spcBef>
              <a:spcAft>
                <a:spcPts val="600"/>
              </a:spcAft>
              <a:buClr>
                <a:schemeClr val="tx2"/>
              </a:buClr>
              <a:buFont typeface="Calibri" panose="020F0502020204030204" pitchFamily="34" charset="0"/>
              <a:buChar char="−"/>
              <a:defRPr sz="1800" kern="1200">
                <a:solidFill>
                  <a:schemeClr val="tx1"/>
                </a:solidFill>
                <a:latin typeface="+mn-lt"/>
                <a:ea typeface="+mn-ea"/>
                <a:cs typeface="+mn-cs"/>
              </a:defRPr>
            </a:lvl6pPr>
            <a:lvl7pPr marL="0" indent="0" algn="l" defTabSz="872722" rtl="0" eaLnBrk="1" latinLnBrk="0" hangingPunct="1">
              <a:spcBef>
                <a:spcPts val="0"/>
              </a:spcBef>
              <a:spcAft>
                <a:spcPts val="600"/>
              </a:spcAft>
              <a:buClr>
                <a:schemeClr val="tx1"/>
              </a:buClr>
              <a:buFontTx/>
              <a:buNone/>
              <a:defRPr sz="1800" kern="1200">
                <a:solidFill>
                  <a:schemeClr val="tx1"/>
                </a:solidFill>
                <a:latin typeface="+mn-lt"/>
                <a:ea typeface="+mn-ea"/>
                <a:cs typeface="+mn-cs"/>
              </a:defRPr>
            </a:lvl7pPr>
            <a:lvl8pPr marL="209550" indent="-209550" algn="l" defTabSz="872722" rtl="0" eaLnBrk="1" latinLnBrk="0" hangingPunct="1">
              <a:spcBef>
                <a:spcPts val="0"/>
              </a:spcBef>
              <a:spcAft>
                <a:spcPts val="600"/>
              </a:spcAft>
              <a:buClr>
                <a:schemeClr val="tx1"/>
              </a:buClr>
              <a:buFont typeface="+mj-lt"/>
              <a:buAutoNum type="arabicPeriod"/>
              <a:defRPr sz="1800" kern="1200" baseline="0">
                <a:solidFill>
                  <a:schemeClr val="tx1"/>
                </a:solidFill>
                <a:latin typeface="+mn-lt"/>
                <a:ea typeface="+mn-ea"/>
                <a:cs typeface="+mn-cs"/>
              </a:defRPr>
            </a:lvl8pPr>
            <a:lvl9pPr marL="473075" indent="-236538" algn="l" defTabSz="872722" rtl="0" eaLnBrk="1" latinLnBrk="0" hangingPunct="1">
              <a:spcBef>
                <a:spcPts val="0"/>
              </a:spcBef>
              <a:spcAft>
                <a:spcPts val="600"/>
              </a:spcAft>
              <a:buClr>
                <a:schemeClr val="tx1"/>
              </a:buClr>
              <a:buFont typeface="+mj-lt"/>
              <a:buAutoNum type="alphaLcPeriod"/>
              <a:defRPr sz="1800" kern="1200" baseline="0">
                <a:solidFill>
                  <a:schemeClr val="tx1"/>
                </a:solidFill>
                <a:latin typeface="+mn-lt"/>
                <a:ea typeface="+mn-ea"/>
                <a:cs typeface="+mn-cs"/>
              </a:defRPr>
            </a:lvl9pPr>
          </a:lstStyle>
          <a:p>
            <a:pPr marL="285750" indent="-285750">
              <a:lnSpc>
                <a:spcPct val="120000"/>
              </a:lnSpc>
              <a:spcBef>
                <a:spcPct val="40000"/>
              </a:spcBef>
              <a:buClr>
                <a:schemeClr val="accent2"/>
              </a:buClr>
              <a:buSzPct val="130000"/>
              <a:buFont typeface="Arial" pitchFamily="34" charset="0"/>
              <a:buChar char="•"/>
              <a:defRPr/>
            </a:pPr>
            <a:r>
              <a:rPr lang="zh-CN" altLang="en-US" sz="1800" b="0" kern="0" dirty="0" smtClean="0">
                <a:ea typeface="ヒラギノ角ゴ Pro W3" pitchFamily="-65" charset="-128"/>
                <a:cs typeface="ヒラギノ角ゴ Pro W3" pitchFamily="-65" charset="-128"/>
              </a:rPr>
              <a:t>功能概述</a:t>
            </a:r>
            <a:endParaRPr lang="de-DE" sz="1800" b="0" kern="0" dirty="0">
              <a:ea typeface="ヒラギノ角ゴ Pro W3" pitchFamily="-65" charset="-128"/>
              <a:cs typeface="ヒラギノ角ゴ Pro W3" pitchFamily="-65" charset="-128"/>
            </a:endParaRPr>
          </a:p>
        </p:txBody>
      </p:sp>
    </p:spTree>
    <p:extLst>
      <p:ext uri="{BB962C8B-B14F-4D97-AF65-F5344CB8AC3E}">
        <p14:creationId xmlns:p14="http://schemas.microsoft.com/office/powerpoint/2010/main" val="418742023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dirty="0" smtClean="0"/>
              <a:t>脚注</a:t>
            </a:r>
            <a:endParaRPr lang="en-GB" dirty="0"/>
          </a:p>
        </p:txBody>
      </p:sp>
      <p:grpSp>
        <p:nvGrpSpPr>
          <p:cNvPr id="4" name="Group 3"/>
          <p:cNvGrpSpPr/>
          <p:nvPr/>
        </p:nvGrpSpPr>
        <p:grpSpPr>
          <a:xfrm>
            <a:off x="1524001" y="4019550"/>
            <a:ext cx="6991349" cy="2211878"/>
            <a:chOff x="558774" y="1433380"/>
            <a:chExt cx="8152903" cy="2727140"/>
          </a:xfrm>
        </p:grpSpPr>
        <p:grpSp>
          <p:nvGrpSpPr>
            <p:cNvPr id="6" name="Group 5"/>
            <p:cNvGrpSpPr/>
            <p:nvPr/>
          </p:nvGrpSpPr>
          <p:grpSpPr>
            <a:xfrm>
              <a:off x="558774" y="1515232"/>
              <a:ext cx="8152902" cy="2645288"/>
              <a:chOff x="540485" y="1515232"/>
              <a:chExt cx="8152902" cy="2645288"/>
            </a:xfrm>
          </p:grpSpPr>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69" t="4902" r="2273" b="3875"/>
              <a:stretch/>
            </p:blipFill>
            <p:spPr bwMode="auto">
              <a:xfrm>
                <a:off x="540485" y="1515232"/>
                <a:ext cx="8152902" cy="26452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 name="Group 9"/>
              <p:cNvGrpSpPr/>
              <p:nvPr/>
            </p:nvGrpSpPr>
            <p:grpSpPr>
              <a:xfrm>
                <a:off x="1262506" y="4012872"/>
                <a:ext cx="5559552" cy="134503"/>
                <a:chOff x="1262506" y="4012872"/>
                <a:chExt cx="5559552" cy="134503"/>
              </a:xfrm>
            </p:grpSpPr>
            <p:sp>
              <p:nvSpPr>
                <p:cNvPr id="11" name="Rectangle 10"/>
                <p:cNvSpPr/>
                <p:nvPr/>
              </p:nvSpPr>
              <p:spPr bwMode="auto">
                <a:xfrm>
                  <a:off x="1262506" y="4014216"/>
                  <a:ext cx="950976" cy="133159"/>
                </a:xfrm>
                <a:prstGeom prst="rect">
                  <a:avLst/>
                </a:prstGeom>
                <a:blipFill>
                  <a:blip r:embed="rId4"/>
                  <a:tile tx="0" ty="0" sx="100000" sy="100000" flip="none" algn="tl"/>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12" name="Rectangle 11"/>
                <p:cNvSpPr/>
                <p:nvPr/>
              </p:nvSpPr>
              <p:spPr bwMode="auto">
                <a:xfrm>
                  <a:off x="2323210" y="4012872"/>
                  <a:ext cx="1682496" cy="133159"/>
                </a:xfrm>
                <a:prstGeom prst="rect">
                  <a:avLst/>
                </a:prstGeom>
                <a:blipFill>
                  <a:blip r:embed="rId4"/>
                  <a:tile tx="0" ty="0" sx="100000" sy="100000" flip="none" algn="tl"/>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13" name="Rectangle 12"/>
                <p:cNvSpPr/>
                <p:nvPr/>
              </p:nvSpPr>
              <p:spPr bwMode="auto">
                <a:xfrm>
                  <a:off x="6090539" y="4053779"/>
                  <a:ext cx="731519" cy="88773"/>
                </a:xfrm>
                <a:prstGeom prst="rect">
                  <a:avLst/>
                </a:prstGeom>
                <a:blipFill>
                  <a:blip r:embed="rId4"/>
                  <a:tile tx="0" ty="0" sx="100000" sy="100000" flip="none" algn="tl"/>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14" name="Rectangle 13"/>
                <p:cNvSpPr/>
                <p:nvPr/>
              </p:nvSpPr>
              <p:spPr bwMode="auto">
                <a:xfrm>
                  <a:off x="4993258" y="4014215"/>
                  <a:ext cx="731519" cy="133159"/>
                </a:xfrm>
                <a:prstGeom prst="rect">
                  <a:avLst/>
                </a:prstGeom>
                <a:blipFill>
                  <a:blip r:embed="rId4"/>
                  <a:tile tx="0" ty="0" sx="100000" sy="100000" flip="none" algn="tl"/>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grpSp>
        </p:grpSp>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l="3444" t="5143" r="3252" b="15585"/>
            <a:stretch/>
          </p:blipFill>
          <p:spPr>
            <a:xfrm>
              <a:off x="558775" y="1433380"/>
              <a:ext cx="8152902" cy="2544260"/>
            </a:xfrm>
            <a:prstGeom prst="rect">
              <a:avLst/>
            </a:prstGeom>
          </p:spPr>
        </p:pic>
      </p:grpSp>
      <p:sp>
        <p:nvSpPr>
          <p:cNvPr id="15" name="Textfeld 7"/>
          <p:cNvSpPr txBox="1"/>
          <p:nvPr/>
        </p:nvSpPr>
        <p:spPr>
          <a:xfrm>
            <a:off x="6778187" y="4004874"/>
            <a:ext cx="436338" cy="338554"/>
          </a:xfrm>
          <a:prstGeom prst="rect">
            <a:avLst/>
          </a:prstGeom>
          <a:noFill/>
        </p:spPr>
        <p:txBody>
          <a:bodyPr wrap="none" rtlCol="0">
            <a:spAutoFit/>
          </a:bodyPr>
          <a:lstStyle/>
          <a:p>
            <a:r>
              <a:rPr lang="de-DE" dirty="0" smtClean="0"/>
              <a:t>(1)</a:t>
            </a:r>
            <a:endParaRPr lang="de-DE" dirty="0"/>
          </a:p>
        </p:txBody>
      </p:sp>
      <p:sp>
        <p:nvSpPr>
          <p:cNvPr id="16" name="Textfeld 8"/>
          <p:cNvSpPr txBox="1"/>
          <p:nvPr/>
        </p:nvSpPr>
        <p:spPr>
          <a:xfrm>
            <a:off x="1209150" y="4554121"/>
            <a:ext cx="436338" cy="338554"/>
          </a:xfrm>
          <a:prstGeom prst="rect">
            <a:avLst/>
          </a:prstGeom>
          <a:noFill/>
        </p:spPr>
        <p:txBody>
          <a:bodyPr wrap="none" rtlCol="0">
            <a:spAutoFit/>
          </a:bodyPr>
          <a:lstStyle/>
          <a:p>
            <a:r>
              <a:rPr lang="de-DE" dirty="0" smtClean="0"/>
              <a:t>(2)</a:t>
            </a:r>
            <a:endParaRPr lang="de-DE" dirty="0"/>
          </a:p>
        </p:txBody>
      </p:sp>
      <p:sp>
        <p:nvSpPr>
          <p:cNvPr id="17" name="Textfeld 9"/>
          <p:cNvSpPr txBox="1"/>
          <p:nvPr/>
        </p:nvSpPr>
        <p:spPr>
          <a:xfrm>
            <a:off x="2978772" y="4538732"/>
            <a:ext cx="506205" cy="369332"/>
          </a:xfrm>
          <a:prstGeom prst="rect">
            <a:avLst/>
          </a:prstGeom>
          <a:noFill/>
        </p:spPr>
        <p:txBody>
          <a:bodyPr wrap="square" rtlCol="0">
            <a:spAutoFit/>
          </a:bodyPr>
          <a:lstStyle/>
          <a:p>
            <a:r>
              <a:rPr lang="de-DE" dirty="0" smtClean="0"/>
              <a:t>(3)</a:t>
            </a:r>
            <a:endParaRPr lang="de-DE" dirty="0"/>
          </a:p>
        </p:txBody>
      </p:sp>
      <p:sp>
        <p:nvSpPr>
          <p:cNvPr id="18" name="Textfeld 10"/>
          <p:cNvSpPr txBox="1"/>
          <p:nvPr/>
        </p:nvSpPr>
        <p:spPr>
          <a:xfrm>
            <a:off x="4718973" y="4548257"/>
            <a:ext cx="554592" cy="369332"/>
          </a:xfrm>
          <a:prstGeom prst="rect">
            <a:avLst/>
          </a:prstGeom>
          <a:noFill/>
        </p:spPr>
        <p:txBody>
          <a:bodyPr wrap="square" rtlCol="0">
            <a:spAutoFit/>
          </a:bodyPr>
          <a:lstStyle/>
          <a:p>
            <a:r>
              <a:rPr lang="de-DE" dirty="0" smtClean="0"/>
              <a:t>(4)</a:t>
            </a:r>
            <a:endParaRPr lang="de-DE" dirty="0"/>
          </a:p>
        </p:txBody>
      </p:sp>
      <p:sp>
        <p:nvSpPr>
          <p:cNvPr id="19" name="Textfeld 12"/>
          <p:cNvSpPr txBox="1"/>
          <p:nvPr/>
        </p:nvSpPr>
        <p:spPr>
          <a:xfrm>
            <a:off x="1193200" y="5992527"/>
            <a:ext cx="436338" cy="338554"/>
          </a:xfrm>
          <a:prstGeom prst="rect">
            <a:avLst/>
          </a:prstGeom>
          <a:noFill/>
        </p:spPr>
        <p:txBody>
          <a:bodyPr wrap="none" rtlCol="0">
            <a:spAutoFit/>
          </a:bodyPr>
          <a:lstStyle/>
          <a:p>
            <a:r>
              <a:rPr lang="de-DE" dirty="0" smtClean="0"/>
              <a:t>(5)</a:t>
            </a:r>
            <a:endParaRPr lang="de-DE" dirty="0"/>
          </a:p>
        </p:txBody>
      </p:sp>
      <p:sp>
        <p:nvSpPr>
          <p:cNvPr id="20" name="Content Placeholder 2"/>
          <p:cNvSpPr txBox="1">
            <a:spLocks/>
          </p:cNvSpPr>
          <p:nvPr/>
        </p:nvSpPr>
        <p:spPr bwMode="auto">
          <a:xfrm>
            <a:off x="1179195" y="1236392"/>
            <a:ext cx="7680960" cy="2631490"/>
          </a:xfrm>
          <a:prstGeom prst="rect">
            <a:avLst/>
          </a:prstGeom>
          <a:noFill/>
          <a:ln w="9525">
            <a:noFill/>
            <a:miter lim="800000"/>
            <a:headEnd/>
            <a:tailEnd/>
          </a:ln>
        </p:spPr>
        <p:txBody>
          <a:bodyPr wrap="square" lIns="0" tIns="0" rIns="0" bIns="0">
            <a:spAutoFit/>
          </a:bodyPr>
          <a:lstStyle/>
          <a:p>
            <a:pPr algn="l" eaLnBrk="0" hangingPunct="0">
              <a:spcBef>
                <a:spcPct val="30000"/>
              </a:spcBef>
              <a:defRPr/>
            </a:pPr>
            <a:r>
              <a:rPr lang="zh-CN" altLang="en-US" b="1" kern="0" dirty="0" smtClean="0">
                <a:solidFill>
                  <a:schemeClr val="accent6"/>
                </a:solidFill>
                <a:latin typeface="宋体" pitchFamily="2" charset="-122"/>
                <a:ea typeface="宋体" pitchFamily="2" charset="-122"/>
              </a:rPr>
              <a:t>概述</a:t>
            </a:r>
            <a:r>
              <a:rPr lang="en-US" b="1" kern="0" dirty="0" smtClean="0">
                <a:solidFill>
                  <a:schemeClr val="accent6"/>
                </a:solidFill>
                <a:latin typeface="宋体" pitchFamily="2" charset="-122"/>
                <a:ea typeface="宋体" pitchFamily="2" charset="-122"/>
              </a:rPr>
              <a:t/>
            </a:r>
            <a:br>
              <a:rPr lang="en-US" b="1" kern="0" dirty="0" smtClean="0">
                <a:solidFill>
                  <a:schemeClr val="accent6"/>
                </a:solidFill>
                <a:latin typeface="宋体" pitchFamily="2" charset="-122"/>
                <a:ea typeface="宋体" pitchFamily="2" charset="-122"/>
              </a:rPr>
            </a:br>
            <a:r>
              <a:rPr lang="en-US" b="1" kern="0" dirty="0" smtClean="0">
                <a:solidFill>
                  <a:schemeClr val="accent6"/>
                </a:solidFill>
                <a:latin typeface="宋体" pitchFamily="2" charset="-122"/>
                <a:ea typeface="宋体" pitchFamily="2" charset="-122"/>
              </a:rPr>
              <a:t/>
            </a:r>
            <a:br>
              <a:rPr lang="en-US" b="1" kern="0" dirty="0" smtClean="0">
                <a:solidFill>
                  <a:schemeClr val="accent6"/>
                </a:solidFill>
                <a:latin typeface="宋体" pitchFamily="2" charset="-122"/>
                <a:ea typeface="宋体" pitchFamily="2" charset="-122"/>
              </a:rPr>
            </a:br>
            <a:r>
              <a:rPr lang="zh-CN" altLang="en-US" b="1" kern="0" dirty="0" smtClean="0">
                <a:solidFill>
                  <a:schemeClr val="accent6"/>
                </a:solidFill>
                <a:latin typeface="宋体" pitchFamily="2" charset="-122"/>
                <a:ea typeface="宋体" pitchFamily="2" charset="-122"/>
              </a:rPr>
              <a:t>浏览内容可分为：</a:t>
            </a:r>
            <a:endParaRPr lang="en-US" kern="0" dirty="0" smtClean="0">
              <a:solidFill>
                <a:schemeClr val="accent4"/>
              </a:solidFill>
              <a:latin typeface="宋体" pitchFamily="2" charset="-122"/>
              <a:ea typeface="宋体" pitchFamily="2" charset="-122"/>
            </a:endParaRPr>
          </a:p>
          <a:p>
            <a:pPr marL="342900" indent="-342900" algn="l" eaLnBrk="0" hangingPunct="0">
              <a:spcBef>
                <a:spcPct val="30000"/>
              </a:spcBef>
              <a:buClr>
                <a:srgbClr val="031D45"/>
              </a:buClr>
              <a:buFont typeface="+mj-lt"/>
              <a:buAutoNum type="arabicParenR"/>
              <a:defRPr/>
            </a:pPr>
            <a:r>
              <a:rPr lang="zh-CN" altLang="en-US" kern="0" dirty="0" smtClean="0">
                <a:solidFill>
                  <a:schemeClr val="tx2">
                    <a:lumMod val="50000"/>
                  </a:schemeClr>
                </a:solidFill>
                <a:latin typeface="宋体" pitchFamily="2" charset="-122"/>
                <a:ea typeface="宋体" pitchFamily="2" charset="-122"/>
              </a:rPr>
              <a:t>行业</a:t>
            </a:r>
            <a:endParaRPr lang="en-US" altLang="zh-CN" kern="0" dirty="0" smtClean="0">
              <a:solidFill>
                <a:schemeClr val="tx2">
                  <a:lumMod val="50000"/>
                </a:schemeClr>
              </a:solidFill>
              <a:latin typeface="宋体" pitchFamily="2" charset="-122"/>
              <a:ea typeface="宋体" pitchFamily="2" charset="-122"/>
            </a:endParaRPr>
          </a:p>
          <a:p>
            <a:pPr marL="342900" indent="-342900" algn="l" eaLnBrk="0" hangingPunct="0">
              <a:spcBef>
                <a:spcPct val="30000"/>
              </a:spcBef>
              <a:buClr>
                <a:srgbClr val="031D45"/>
              </a:buClr>
              <a:buFont typeface="+mj-lt"/>
              <a:buAutoNum type="arabicParenR"/>
              <a:defRPr/>
            </a:pPr>
            <a:r>
              <a:rPr lang="zh-CN" altLang="en-US" kern="0" dirty="0" smtClean="0">
                <a:solidFill>
                  <a:schemeClr val="tx2">
                    <a:lumMod val="50000"/>
                  </a:schemeClr>
                </a:solidFill>
                <a:latin typeface="宋体" pitchFamily="2" charset="-122"/>
                <a:ea typeface="宋体" pitchFamily="2" charset="-122"/>
              </a:rPr>
              <a:t>内容类型</a:t>
            </a:r>
            <a:endParaRPr lang="en-US" altLang="zh-CN" kern="0" dirty="0" smtClean="0">
              <a:solidFill>
                <a:schemeClr val="tx2">
                  <a:lumMod val="50000"/>
                </a:schemeClr>
              </a:solidFill>
              <a:latin typeface="宋体" pitchFamily="2" charset="-122"/>
              <a:ea typeface="宋体" pitchFamily="2" charset="-122"/>
            </a:endParaRPr>
          </a:p>
          <a:p>
            <a:pPr marL="342900" indent="-342900" algn="l" eaLnBrk="0" hangingPunct="0">
              <a:spcBef>
                <a:spcPct val="30000"/>
              </a:spcBef>
              <a:buClr>
                <a:srgbClr val="031D45"/>
              </a:buClr>
              <a:buFont typeface="+mj-lt"/>
              <a:buAutoNum type="arabicParenR"/>
              <a:defRPr/>
            </a:pPr>
            <a:r>
              <a:rPr lang="zh-CN" altLang="en-US" kern="0" dirty="0" smtClean="0">
                <a:solidFill>
                  <a:schemeClr val="tx2">
                    <a:lumMod val="50000"/>
                  </a:schemeClr>
                </a:solidFill>
                <a:latin typeface="宋体" pitchFamily="2" charset="-122"/>
                <a:ea typeface="宋体" pitchFamily="2" charset="-122"/>
              </a:rPr>
              <a:t>其他</a:t>
            </a:r>
            <a:r>
              <a:rPr lang="en-US" altLang="zh-CN" kern="0" dirty="0" smtClean="0">
                <a:solidFill>
                  <a:schemeClr val="tx2">
                    <a:lumMod val="50000"/>
                  </a:schemeClr>
                </a:solidFill>
                <a:latin typeface="宋体" pitchFamily="2" charset="-122"/>
                <a:ea typeface="宋体" pitchFamily="2" charset="-122"/>
              </a:rPr>
              <a:t>Springer</a:t>
            </a:r>
            <a:r>
              <a:rPr lang="zh-CN" altLang="en-US" kern="0" dirty="0" smtClean="0">
                <a:solidFill>
                  <a:schemeClr val="tx2">
                    <a:lumMod val="50000"/>
                  </a:schemeClr>
                </a:solidFill>
                <a:latin typeface="宋体" pitchFamily="2" charset="-122"/>
                <a:ea typeface="宋体" pitchFamily="2" charset="-122"/>
              </a:rPr>
              <a:t>链接</a:t>
            </a:r>
            <a:endParaRPr lang="en-US" kern="0" dirty="0" smtClean="0">
              <a:solidFill>
                <a:schemeClr val="tx2">
                  <a:lumMod val="50000"/>
                </a:schemeClr>
              </a:solidFill>
              <a:latin typeface="宋体" pitchFamily="2" charset="-122"/>
              <a:ea typeface="宋体" pitchFamily="2" charset="-122"/>
            </a:endParaRPr>
          </a:p>
          <a:p>
            <a:pPr marL="342900" indent="-342900" algn="l" eaLnBrk="0" hangingPunct="0">
              <a:spcBef>
                <a:spcPct val="30000"/>
              </a:spcBef>
              <a:buClr>
                <a:srgbClr val="031D45"/>
              </a:buClr>
              <a:buFont typeface="+mj-lt"/>
              <a:buAutoNum type="arabicParenR"/>
              <a:defRPr/>
            </a:pPr>
            <a:r>
              <a:rPr lang="zh-CN" altLang="en-US" kern="0" dirty="0" smtClean="0">
                <a:solidFill>
                  <a:schemeClr val="tx2">
                    <a:lumMod val="50000"/>
                  </a:schemeClr>
                </a:solidFill>
                <a:latin typeface="宋体" pitchFamily="2" charset="-122"/>
                <a:ea typeface="宋体" pitchFamily="2" charset="-122"/>
              </a:rPr>
              <a:t>协助和联系方式</a:t>
            </a:r>
            <a:endParaRPr lang="en-US" altLang="zh-CN" kern="0" dirty="0" smtClean="0">
              <a:solidFill>
                <a:schemeClr val="tx2">
                  <a:lumMod val="50000"/>
                </a:schemeClr>
              </a:solidFill>
              <a:latin typeface="宋体" pitchFamily="2" charset="-122"/>
              <a:ea typeface="宋体" pitchFamily="2" charset="-122"/>
            </a:endParaRPr>
          </a:p>
          <a:p>
            <a:pPr marL="342900" indent="-342900" algn="l">
              <a:spcBef>
                <a:spcPct val="30000"/>
              </a:spcBef>
              <a:buClr>
                <a:srgbClr val="031D45"/>
              </a:buClr>
              <a:buFont typeface="+mj-lt"/>
              <a:buAutoNum type="arabicParenR"/>
              <a:defRPr/>
            </a:pPr>
            <a:r>
              <a:rPr lang="zh-CN" altLang="en-US" dirty="0" smtClean="0">
                <a:latin typeface="宋体" pitchFamily="2" charset="-122"/>
                <a:ea typeface="宋体" pitchFamily="2" charset="-122"/>
              </a:rPr>
              <a:t>已认证的机构和商业伙伴的电话号码</a:t>
            </a:r>
            <a:endParaRPr lang="en-US" kern="0" dirty="0" smtClean="0">
              <a:solidFill>
                <a:schemeClr val="accent4"/>
              </a:solidFill>
              <a:latin typeface="宋体" pitchFamily="2" charset="-122"/>
              <a:ea typeface="宋体" pitchFamily="2" charset="-122"/>
            </a:endParaRPr>
          </a:p>
        </p:txBody>
      </p:sp>
    </p:spTree>
    <p:extLst>
      <p:ext uri="{BB962C8B-B14F-4D97-AF65-F5344CB8AC3E}">
        <p14:creationId xmlns:p14="http://schemas.microsoft.com/office/powerpoint/2010/main" val="2207431663"/>
      </p:ext>
    </p:extLst>
  </p:cSld>
  <p:clrMapOvr>
    <a:masterClrMapping/>
  </p:clrMapOvr>
  <p:timing>
    <p:tnLst>
      <p:par>
        <p:cTn id="1" dur="indefinite" restart="never" nodeType="tmRoot"/>
      </p:par>
    </p:tnLst>
  </p:timing>
</p:sld>
</file>

<file path=ppt/theme/theme1.xml><?xml version="1.0" encoding="utf-8"?>
<a:theme xmlns:a="http://schemas.openxmlformats.org/drawingml/2006/main" name="Springer_Nature_PPT_advanced_Dec15">
  <a:themeElements>
    <a:clrScheme name="Springer">
      <a:dk1>
        <a:srgbClr val="58595B"/>
      </a:dk1>
      <a:lt1>
        <a:srgbClr val="FFFFFF"/>
      </a:lt1>
      <a:dk2>
        <a:srgbClr val="B1B1B3"/>
      </a:dk2>
      <a:lt2>
        <a:srgbClr val="CEDBE0"/>
      </a:lt2>
      <a:accent1>
        <a:srgbClr val="628BA3"/>
      </a:accent1>
      <a:accent2>
        <a:srgbClr val="183642"/>
      </a:accent2>
      <a:accent3>
        <a:srgbClr val="DB1830"/>
      </a:accent3>
      <a:accent4>
        <a:srgbClr val="3C9CD7"/>
      </a:accent4>
      <a:accent5>
        <a:srgbClr val="8FAEC1"/>
      </a:accent5>
      <a:accent6>
        <a:srgbClr val="486A7E"/>
      </a:accent6>
      <a:hlink>
        <a:srgbClr val="3C9CD7"/>
      </a:hlink>
      <a:folHlink>
        <a:srgbClr val="3C9CD7"/>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lIns="72000" tIns="72000" rIns="72000" bIns="72000" rtlCol="0" anchor="ctr" anchorCtr="1"/>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72000" tIns="72000" rIns="72000" bIns="72000" rtlCol="0">
        <a:spAutoFit/>
      </a:bodyPr>
      <a:lstStyle>
        <a:defPPr>
          <a:defRPr sz="1000" dirty="0" smtClean="0"/>
        </a:defPPr>
      </a:lstStyle>
    </a:txDef>
  </a:objectDefaults>
  <a:extraClrSchemeLst/>
  <a:custClrLst>
    <a:custClr>
      <a:srgbClr val="937CB9"/>
    </a:custClr>
    <a:custClr>
      <a:srgbClr val="00B8B0"/>
    </a:custClr>
    <a:custClr>
      <a:srgbClr val="F58220"/>
    </a:custClr>
    <a:custClr>
      <a:srgbClr val="C4D82E"/>
    </a:custClr>
    <a:custClr>
      <a:srgbClr val="FFFFFF"/>
    </a:custClr>
    <a:custClr>
      <a:srgbClr val="FFFFFF"/>
    </a:custClr>
    <a:custClr>
      <a:srgbClr val="FFFFFF"/>
    </a:custClr>
    <a:custClr>
      <a:srgbClr val="FFFFFF"/>
    </a:custClr>
    <a:custClr>
      <a:srgbClr val="FFFFFF"/>
    </a:custClr>
    <a:custClr>
      <a:srgbClr val="FFFFFF"/>
    </a:custClr>
    <a:custClr>
      <a:srgbClr val="AE9DCB"/>
    </a:custClr>
    <a:custClr>
      <a:srgbClr val="40CAC4"/>
    </a:custClr>
    <a:custClr>
      <a:srgbClr val="F8A158"/>
    </a:custClr>
    <a:custClr>
      <a:srgbClr val="D3E262"/>
    </a:custClr>
    <a:custClr>
      <a:srgbClr val="FFFFFF"/>
    </a:custClr>
    <a:custClr>
      <a:srgbClr val="FFFFFF"/>
    </a:custClr>
    <a:custClr>
      <a:srgbClr val="FFFFFF"/>
    </a:custClr>
    <a:custClr>
      <a:srgbClr val="FFFFFF"/>
    </a:custClr>
    <a:custClr>
      <a:srgbClr val="FFFFFF"/>
    </a:custClr>
    <a:custClr>
      <a:srgbClr val="FFFFFF"/>
    </a:custClr>
    <a:custClr>
      <a:srgbClr val="BEB0D5"/>
    </a:custClr>
    <a:custClr>
      <a:srgbClr val="66D4D0"/>
    </a:custClr>
    <a:custClr>
      <a:srgbClr val="F9B479"/>
    </a:custClr>
    <a:custClr>
      <a:srgbClr val="DCE882"/>
    </a:custClr>
    <a:custClr>
      <a:srgbClr val="FFFFFF"/>
    </a:custClr>
    <a:custClr>
      <a:srgbClr val="FFFFFF"/>
    </a:custClr>
    <a:custClr>
      <a:srgbClr val="FFFFFF"/>
    </a:custClr>
    <a:custClr>
      <a:srgbClr val="FFFFFF"/>
    </a:custClr>
    <a:custClr>
      <a:srgbClr val="FFFFFF"/>
    </a:custClr>
    <a:custClr>
      <a:srgbClr val="FFFFFF"/>
    </a:custClr>
    <a:custClr>
      <a:srgbClr val="DFD8EA"/>
    </a:custClr>
    <a:custClr>
      <a:srgbClr val="B3EAE7"/>
    </a:custClr>
    <a:custClr>
      <a:srgbClr val="FCDABC"/>
    </a:custClr>
    <a:custClr>
      <a:srgbClr val="EDF3C0"/>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Presentation4" id="{3EDAA0F0-4497-4F7D-94E5-5E56842F7AC3}" vid="{051E6334-EB4B-4CA4-A7EE-BB1878AA85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a:srgbClr val="937CB9"/>
    </a:custClr>
    <a:custClr>
      <a:srgbClr val="00B8B0"/>
    </a:custClr>
    <a:custClr>
      <a:srgbClr val="F58220"/>
    </a:custClr>
    <a:custClr>
      <a:srgbClr val="C4D82E"/>
    </a:custClr>
    <a:custClr>
      <a:srgbClr val="FFFFFF"/>
    </a:custClr>
    <a:custClr>
      <a:srgbClr val="FFFFFF"/>
    </a:custClr>
    <a:custClr>
      <a:srgbClr val="FFFFFF"/>
    </a:custClr>
    <a:custClr>
      <a:srgbClr val="FFFFFF"/>
    </a:custClr>
    <a:custClr>
      <a:srgbClr val="FFFFFF"/>
    </a:custClr>
    <a:custClr>
      <a:srgbClr val="FFFFFF"/>
    </a:custClr>
    <a:custClr>
      <a:srgbClr val="AE9DCB"/>
    </a:custClr>
    <a:custClr>
      <a:srgbClr val="40CAC4"/>
    </a:custClr>
    <a:custClr>
      <a:srgbClr val="F8A158"/>
    </a:custClr>
    <a:custClr>
      <a:srgbClr val="D3E262"/>
    </a:custClr>
    <a:custClr>
      <a:srgbClr val="FFFFFF"/>
    </a:custClr>
    <a:custClr>
      <a:srgbClr val="FFFFFF"/>
    </a:custClr>
    <a:custClr>
      <a:srgbClr val="FFFFFF"/>
    </a:custClr>
    <a:custClr>
      <a:srgbClr val="FFFFFF"/>
    </a:custClr>
    <a:custClr>
      <a:srgbClr val="FFFFFF"/>
    </a:custClr>
    <a:custClr>
      <a:srgbClr val="FFFFFF"/>
    </a:custClr>
    <a:custClr>
      <a:srgbClr val="BEB0D5"/>
    </a:custClr>
    <a:custClr>
      <a:srgbClr val="66D4D0"/>
    </a:custClr>
    <a:custClr>
      <a:srgbClr val="F9B479"/>
    </a:custClr>
    <a:custClr>
      <a:srgbClr val="DCE882"/>
    </a:custClr>
    <a:custClr>
      <a:srgbClr val="FFFFFF"/>
    </a:custClr>
    <a:custClr>
      <a:srgbClr val="FFFFFF"/>
    </a:custClr>
    <a:custClr>
      <a:srgbClr val="FFFFFF"/>
    </a:custClr>
    <a:custClr>
      <a:srgbClr val="FFFFFF"/>
    </a:custClr>
    <a:custClr>
      <a:srgbClr val="FFFFFF"/>
    </a:custClr>
    <a:custClr>
      <a:srgbClr val="FFFFFF"/>
    </a:custClr>
    <a:custClr>
      <a:srgbClr val="DFD8EA"/>
    </a:custClr>
    <a:custClr>
      <a:srgbClr val="B3EAE7"/>
    </a:custClr>
    <a:custClr>
      <a:srgbClr val="FCDABC"/>
    </a:custClr>
    <a:custClr>
      <a:srgbClr val="EDF3C0"/>
    </a:custClr>
    <a:custClr>
      <a:srgbClr val="FFFFFF"/>
    </a:custClr>
    <a:custClr>
      <a:srgbClr val="FFFFFF"/>
    </a:custClr>
    <a:custClr>
      <a:srgbClr val="FFFFFF"/>
    </a:custClr>
    <a:custClr>
      <a:srgbClr val="FFFFFF"/>
    </a:custClr>
    <a:custClr>
      <a:srgbClr val="FFFFFF"/>
    </a:custClr>
    <a:custClr>
      <a:srgbClr val="FFFFFF"/>
    </a:custClr>
  </a:custClr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a:srgbClr val="937CB9"/>
    </a:custClr>
    <a:custClr>
      <a:srgbClr val="00B8B0"/>
    </a:custClr>
    <a:custClr>
      <a:srgbClr val="F58220"/>
    </a:custClr>
    <a:custClr>
      <a:srgbClr val="C4D82E"/>
    </a:custClr>
    <a:custClr>
      <a:srgbClr val="FFFFFF"/>
    </a:custClr>
    <a:custClr>
      <a:srgbClr val="FFFFFF"/>
    </a:custClr>
    <a:custClr>
      <a:srgbClr val="FFFFFF"/>
    </a:custClr>
    <a:custClr>
      <a:srgbClr val="FFFFFF"/>
    </a:custClr>
    <a:custClr>
      <a:srgbClr val="FFFFFF"/>
    </a:custClr>
    <a:custClr>
      <a:srgbClr val="FFFFFF"/>
    </a:custClr>
    <a:custClr>
      <a:srgbClr val="AE9DCB"/>
    </a:custClr>
    <a:custClr>
      <a:srgbClr val="40CAC4"/>
    </a:custClr>
    <a:custClr>
      <a:srgbClr val="F8A158"/>
    </a:custClr>
    <a:custClr>
      <a:srgbClr val="D3E262"/>
    </a:custClr>
    <a:custClr>
      <a:srgbClr val="FFFFFF"/>
    </a:custClr>
    <a:custClr>
      <a:srgbClr val="FFFFFF"/>
    </a:custClr>
    <a:custClr>
      <a:srgbClr val="FFFFFF"/>
    </a:custClr>
    <a:custClr>
      <a:srgbClr val="FFFFFF"/>
    </a:custClr>
    <a:custClr>
      <a:srgbClr val="FFFFFF"/>
    </a:custClr>
    <a:custClr>
      <a:srgbClr val="FFFFFF"/>
    </a:custClr>
    <a:custClr>
      <a:srgbClr val="BEB0D5"/>
    </a:custClr>
    <a:custClr>
      <a:srgbClr val="66D4D0"/>
    </a:custClr>
    <a:custClr>
      <a:srgbClr val="F9B479"/>
    </a:custClr>
    <a:custClr>
      <a:srgbClr val="DCE882"/>
    </a:custClr>
    <a:custClr>
      <a:srgbClr val="FFFFFF"/>
    </a:custClr>
    <a:custClr>
      <a:srgbClr val="FFFFFF"/>
    </a:custClr>
    <a:custClr>
      <a:srgbClr val="FFFFFF"/>
    </a:custClr>
    <a:custClr>
      <a:srgbClr val="FFFFFF"/>
    </a:custClr>
    <a:custClr>
      <a:srgbClr val="FFFFFF"/>
    </a:custClr>
    <a:custClr>
      <a:srgbClr val="FFFFFF"/>
    </a:custClr>
    <a:custClr>
      <a:srgbClr val="DFD8EA"/>
    </a:custClr>
    <a:custClr>
      <a:srgbClr val="B3EAE7"/>
    </a:custClr>
    <a:custClr>
      <a:srgbClr val="FCDABC"/>
    </a:custClr>
    <a:custClr>
      <a:srgbClr val="EDF3C0"/>
    </a:custClr>
    <a:custClr>
      <a:srgbClr val="FFFFFF"/>
    </a:custClr>
    <a:custClr>
      <a:srgbClr val="FFFFFF"/>
    </a:custClr>
    <a:custClr>
      <a:srgbClr val="FFFFFF"/>
    </a:custClr>
    <a:custClr>
      <a:srgbClr val="FFFFFF"/>
    </a:custClr>
    <a:custClr>
      <a:srgbClr val="FFFFFF"/>
    </a:custClr>
    <a:custClr>
      <a:srgbClr val="FFFFFF"/>
    </a:custClr>
  </a:custClrLst>
</a:theme>
</file>

<file path=docProps/app.xml><?xml version="1.0" encoding="utf-8"?>
<Properties xmlns="http://schemas.openxmlformats.org/officeDocument/2006/extended-properties" xmlns:vt="http://schemas.openxmlformats.org/officeDocument/2006/docPropsVTypes">
  <Template>Springer_Nature_PPT_advanced_Dec15</Template>
  <TotalTime>1020</TotalTime>
  <Words>2205</Words>
  <Application>Microsoft Office PowerPoint</Application>
  <PresentationFormat>A4 纸张(210x297 毫米)</PresentationFormat>
  <Paragraphs>554</Paragraphs>
  <Slides>62</Slides>
  <Notes>52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62</vt:i4>
      </vt:variant>
    </vt:vector>
  </HeadingPairs>
  <TitlesOfParts>
    <vt:vector size="72" baseType="lpstr">
      <vt:lpstr>ヒラギノ角ゴ Pro W3</vt:lpstr>
      <vt:lpstr>SimSun</vt:lpstr>
      <vt:lpstr>SimSun</vt:lpstr>
      <vt:lpstr>Arial</vt:lpstr>
      <vt:lpstr>Calibri</vt:lpstr>
      <vt:lpstr>Cambria</vt:lpstr>
      <vt:lpstr>Cambria Math</vt:lpstr>
      <vt:lpstr>Times</vt:lpstr>
      <vt:lpstr>Wingdings</vt:lpstr>
      <vt:lpstr>Springer_Nature_PPT_advanced_Dec15</vt:lpstr>
      <vt:lpstr>   SpringerLink平台助力您的科研发展       </vt:lpstr>
      <vt:lpstr>关于SpringerLink</vt:lpstr>
      <vt:lpstr>SpringerLink is 为您所需而设计</vt:lpstr>
      <vt:lpstr>更多新功能：</vt:lpstr>
      <vt:lpstr>新平台适应各种移动终端、智能手机</vt:lpstr>
      <vt:lpstr>主页</vt:lpstr>
      <vt:lpstr>主页</vt:lpstr>
      <vt:lpstr>主页</vt:lpstr>
      <vt:lpstr>注册/登录</vt:lpstr>
      <vt:lpstr>机构/ Athens 登录</vt:lpstr>
      <vt:lpstr>Create a new account</vt:lpstr>
      <vt:lpstr>主页- 匿名用户</vt:lpstr>
      <vt:lpstr>主页 – 可识别的机构用户</vt:lpstr>
      <vt:lpstr>Search</vt:lpstr>
      <vt:lpstr>高级检索</vt:lpstr>
      <vt:lpstr>浏览</vt:lpstr>
      <vt:lpstr>搜索结果</vt:lpstr>
      <vt:lpstr>搜索结果页面</vt:lpstr>
      <vt:lpstr>Search results page</vt:lpstr>
      <vt:lpstr>Search results page</vt:lpstr>
      <vt:lpstr>搜索结果页面</vt:lpstr>
      <vt:lpstr>搜索结果页面</vt:lpstr>
      <vt:lpstr>搜索结果页面</vt:lpstr>
      <vt:lpstr>支持 &amp; 反馈</vt:lpstr>
      <vt:lpstr>产品页面</vt:lpstr>
      <vt:lpstr>产品页面</vt:lpstr>
      <vt:lpstr>Open Access Indicators</vt:lpstr>
      <vt:lpstr>期刊主页</vt:lpstr>
      <vt:lpstr>期刊主页</vt:lpstr>
      <vt:lpstr>期刊主页– 在此期刊内搜索</vt:lpstr>
      <vt:lpstr>搜索结果页面</vt:lpstr>
      <vt:lpstr>期刊主页</vt:lpstr>
      <vt:lpstr>Typical text slide and bullets</vt:lpstr>
      <vt:lpstr>Journal Homepage</vt:lpstr>
      <vt:lpstr>期刊文章</vt:lpstr>
      <vt:lpstr>期刊文章</vt:lpstr>
      <vt:lpstr>期刊文章</vt:lpstr>
      <vt:lpstr>期刊文章</vt:lpstr>
      <vt:lpstr>期刊文章</vt:lpstr>
      <vt:lpstr>期刊文章</vt:lpstr>
      <vt:lpstr>期刊文章</vt:lpstr>
      <vt:lpstr>图书</vt:lpstr>
      <vt:lpstr>图书主页</vt:lpstr>
      <vt:lpstr>图书主页</vt:lpstr>
      <vt:lpstr>图书主页</vt:lpstr>
      <vt:lpstr>图书章节</vt:lpstr>
      <vt:lpstr>图书章节</vt:lpstr>
      <vt:lpstr>图书章节</vt:lpstr>
      <vt:lpstr>图书章节</vt:lpstr>
      <vt:lpstr>参考文献主页</vt:lpstr>
      <vt:lpstr>参考文献主页</vt:lpstr>
      <vt:lpstr>参考文献主页</vt:lpstr>
      <vt:lpstr>参考文献主页</vt:lpstr>
      <vt:lpstr>参考文献条目</vt:lpstr>
      <vt:lpstr>丛书</vt:lpstr>
      <vt:lpstr>丛书主页</vt:lpstr>
      <vt:lpstr>丛书内容搜索结果页面</vt:lpstr>
      <vt:lpstr>实验指南</vt:lpstr>
      <vt:lpstr>实验指南</vt:lpstr>
      <vt:lpstr>实验指南</vt:lpstr>
      <vt:lpstr>脚注</vt:lpstr>
      <vt:lpstr>脚注</vt:lpstr>
    </vt:vector>
  </TitlesOfParts>
  <Company>Springer-SBM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Springer Nature PowerPoint presentation title goes here</dc:title>
  <dc:creator>Fuller, Laura, Springer</dc:creator>
  <cp:lastModifiedBy>szs</cp:lastModifiedBy>
  <cp:revision>96</cp:revision>
  <cp:lastPrinted>2015-06-04T08:29:30Z</cp:lastPrinted>
  <dcterms:created xsi:type="dcterms:W3CDTF">2017-08-01T16:04:09Z</dcterms:created>
  <dcterms:modified xsi:type="dcterms:W3CDTF">2023-03-06T02:54:14Z</dcterms:modified>
</cp:coreProperties>
</file>